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3.xml" ContentType="application/vnd.ms-office.inkAction+xml"/>
  <Override PartName="/ppt/tags/tag6.xml" ContentType="application/vnd.openxmlformats-officedocument.presentationml.tags+xml"/>
  <Override PartName="/ppt/ink/inkAction4.xml" ContentType="application/vnd.ms-office.inkAction+xml"/>
  <Override PartName="/ppt/tags/tag7.xml" ContentType="application/vnd.openxmlformats-officedocument.presentationml.tags+xml"/>
  <Override PartName="/ppt/ink/inkAction5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Action6.xml" ContentType="application/vnd.ms-office.inkAction+xml"/>
  <Override PartName="/ppt/tags/tag11.xml" ContentType="application/vnd.openxmlformats-officedocument.presentationml.tags+xml"/>
  <Override PartName="/ppt/ink/inkAction7.xml" ContentType="application/vnd.ms-office.inkAction+xml"/>
  <Override PartName="/ppt/tags/tag12.xml" ContentType="application/vnd.openxmlformats-officedocument.presentationml.tags+xml"/>
  <Override PartName="/ppt/ink/inkAction8.xml" ContentType="application/vnd.ms-office.inkAction+xml"/>
  <Override PartName="/ppt/tags/tag13.xml" ContentType="application/vnd.openxmlformats-officedocument.presentationml.tags+xml"/>
  <Override PartName="/ppt/ink/inkAction9.xml" ContentType="application/vnd.ms-office.inkAction+xml"/>
  <Override PartName="/ppt/tags/tag14.xml" ContentType="application/vnd.openxmlformats-officedocument.presentationml.tags+xml"/>
  <Override PartName="/ppt/ink/inkAction10.xml" ContentType="application/vnd.ms-office.inkAction+xml"/>
  <Override PartName="/ppt/tags/tag15.xml" ContentType="application/vnd.openxmlformats-officedocument.presentationml.tags+xml"/>
  <Override PartName="/ppt/ink/inkAction11.xml" ContentType="application/vnd.ms-office.inkAction+xml"/>
  <Override PartName="/ppt/tags/tag16.xml" ContentType="application/vnd.openxmlformats-officedocument.presentationml.tags+xml"/>
  <Override PartName="/ppt/ink/inkAction12.xml" ContentType="application/vnd.ms-office.inkAction+xml"/>
  <Override PartName="/ppt/tags/tag17.xml" ContentType="application/vnd.openxmlformats-officedocument.presentationml.tags+xml"/>
  <Override PartName="/ppt/ink/inkAction13.xml" ContentType="application/vnd.ms-office.inkAction+xml"/>
  <Override PartName="/ppt/tags/tag18.xml" ContentType="application/vnd.openxmlformats-officedocument.presentationml.tags+xml"/>
  <Override PartName="/ppt/ink/inkAction14.xml" ContentType="application/vnd.ms-office.inkAction+xml"/>
  <Override PartName="/ppt/tags/tag19.xml" ContentType="application/vnd.openxmlformats-officedocument.presentationml.tags+xml"/>
  <Override PartName="/ppt/ink/inkAction15.xml" ContentType="application/vnd.ms-office.inkAction+xml"/>
  <Override PartName="/ppt/tags/tag20.xml" ContentType="application/vnd.openxmlformats-officedocument.presentationml.tags+xml"/>
  <Override PartName="/ppt/ink/inkAction16.xml" ContentType="application/vnd.ms-office.inkAction+xml"/>
  <Override PartName="/ppt/tags/tag21.xml" ContentType="application/vnd.openxmlformats-officedocument.presentationml.tags+xml"/>
  <Override PartName="/ppt/ink/inkAction17.xml" ContentType="application/vnd.ms-office.inkAction+xml"/>
  <Override PartName="/ppt/tags/tag22.xml" ContentType="application/vnd.openxmlformats-officedocument.presentationml.tags+xml"/>
  <Override PartName="/ppt/ink/inkAction18.xml" ContentType="application/vnd.ms-office.inkAction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Action19.xml" ContentType="application/vnd.ms-office.inkAction+xml"/>
  <Override PartName="/ppt/tags/tag26.xml" ContentType="application/vnd.openxmlformats-officedocument.presentationml.tags+xml"/>
  <Override PartName="/ppt/ink/inkAction20.xml" ContentType="application/vnd.ms-office.inkAction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ink/inkAction21.xml" ContentType="application/vnd.ms-office.inkAction+xml"/>
  <Override PartName="/ppt/tags/tag29.xml" ContentType="application/vnd.openxmlformats-officedocument.presentationml.tags+xml"/>
  <Override PartName="/ppt/ink/inkAction22.xml" ContentType="application/vnd.ms-office.inkAction+xml"/>
  <Override PartName="/ppt/tags/tag30.xml" ContentType="application/vnd.openxmlformats-officedocument.presentationml.tags+xml"/>
  <Override PartName="/ppt/ink/inkAction23.xml" ContentType="application/vnd.ms-office.inkAction+xml"/>
  <Override PartName="/ppt/tags/tag31.xml" ContentType="application/vnd.openxmlformats-officedocument.presentationml.tags+xml"/>
  <Override PartName="/ppt/ink/inkAction24.xml" ContentType="application/vnd.ms-office.inkAction+xml"/>
  <Override PartName="/ppt/tags/tag32.xml" ContentType="application/vnd.openxmlformats-officedocument.presentationml.tags+xml"/>
  <Override PartName="/ppt/ink/inkAction25.xml" ContentType="application/vnd.ms-office.inkAction+xml"/>
  <Override PartName="/ppt/tags/tag33.xml" ContentType="application/vnd.openxmlformats-officedocument.presentationml.tags+xml"/>
  <Override PartName="/ppt/ink/inkAction26.xml" ContentType="application/vnd.ms-office.inkAction+xml"/>
  <Override PartName="/ppt/tags/tag34.xml" ContentType="application/vnd.openxmlformats-officedocument.presentationml.tags+xml"/>
  <Override PartName="/ppt/ink/inkAction27.xml" ContentType="application/vnd.ms-office.inkAction+xml"/>
  <Override PartName="/ppt/tags/tag35.xml" ContentType="application/vnd.openxmlformats-officedocument.presentationml.tags+xml"/>
  <Override PartName="/ppt/ink/inkAction28.xml" ContentType="application/vnd.ms-office.inkAction+xml"/>
  <Override PartName="/ppt/tags/tag36.xml" ContentType="application/vnd.openxmlformats-officedocument.presentationml.tags+xml"/>
  <Override PartName="/ppt/ink/inkAction29.xml" ContentType="application/vnd.ms-office.inkAction+xml"/>
  <Override PartName="/ppt/tags/tag37.xml" ContentType="application/vnd.openxmlformats-officedocument.presentationml.tags+xml"/>
  <Override PartName="/ppt/ink/inkAction30.xml" ContentType="application/vnd.ms-office.inkAction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ink/inkAction31.xml" ContentType="application/vnd.ms-office.inkAction+xml"/>
  <Override PartName="/ppt/tags/tag40.xml" ContentType="application/vnd.openxmlformats-officedocument.presentationml.tags+xml"/>
  <Override PartName="/ppt/ink/inkAction32.xml" ContentType="application/vnd.ms-office.inkAction+xml"/>
  <Override PartName="/ppt/tags/tag41.xml" ContentType="application/vnd.openxmlformats-officedocument.presentationml.tags+xml"/>
  <Override PartName="/ppt/ink/inkAction33.xml" ContentType="application/vnd.ms-office.inkAction+xml"/>
  <Override PartName="/ppt/tags/tag42.xml" ContentType="application/vnd.openxmlformats-officedocument.presentationml.tags+xml"/>
  <Override PartName="/ppt/ink/inkAction34.xml" ContentType="application/vnd.ms-office.inkAction+xml"/>
  <Override PartName="/ppt/tags/tag43.xml" ContentType="application/vnd.openxmlformats-officedocument.presentationml.tags+xml"/>
  <Override PartName="/ppt/ink/inkAction35.xml" ContentType="application/vnd.ms-office.inkAction+xml"/>
  <Override PartName="/ppt/tags/tag44.xml" ContentType="application/vnd.openxmlformats-officedocument.presentationml.tags+xml"/>
  <Override PartName="/ppt/ink/inkAction36.xml" ContentType="application/vnd.ms-office.inkAction+xml"/>
  <Override PartName="/ppt/tags/tag45.xml" ContentType="application/vnd.openxmlformats-officedocument.presentationml.tags+xml"/>
  <Override PartName="/ppt/ink/inkAction37.xml" ContentType="application/vnd.ms-office.inkAction+xml"/>
  <Override PartName="/ppt/tags/tag46.xml" ContentType="application/vnd.openxmlformats-officedocument.presentationml.tags+xml"/>
  <Override PartName="/ppt/ink/inkAction38.xml" ContentType="application/vnd.ms-office.inkAction+xml"/>
  <Override PartName="/ppt/tags/tag47.xml" ContentType="application/vnd.openxmlformats-officedocument.presentationml.tags+xml"/>
  <Override PartName="/ppt/ink/inkAction39.xml" ContentType="application/vnd.ms-office.inkAction+xml"/>
  <Override PartName="/ppt/tags/tag48.xml" ContentType="application/vnd.openxmlformats-officedocument.presentationml.tags+xml"/>
  <Override PartName="/ppt/ink/inkAction40.xml" ContentType="application/vnd.ms-office.inkAction+xml"/>
  <Override PartName="/ppt/tags/tag49.xml" ContentType="application/vnd.openxmlformats-officedocument.presentationml.tags+xml"/>
  <Override PartName="/ppt/ink/inkAction41.xml" ContentType="application/vnd.ms-office.inkAction+xml"/>
  <Override PartName="/ppt/tags/tag50.xml" ContentType="application/vnd.openxmlformats-officedocument.presentationml.tags+xml"/>
  <Override PartName="/ppt/ink/inkAction42.xml" ContentType="application/vnd.ms-office.inkAction+xml"/>
  <Override PartName="/ppt/tags/tag51.xml" ContentType="application/vnd.openxmlformats-officedocument.presentationml.tags+xml"/>
  <Override PartName="/ppt/ink/inkAction43.xml" ContentType="application/vnd.ms-office.inkAction+xml"/>
  <Override PartName="/ppt/tags/tag52.xml" ContentType="application/vnd.openxmlformats-officedocument.presentationml.tags+xml"/>
  <Override PartName="/ppt/ink/inkAction44.xml" ContentType="application/vnd.ms-office.inkAction+xml"/>
  <Override PartName="/ppt/tags/tag53.xml" ContentType="application/vnd.openxmlformats-officedocument.presentationml.tags+xml"/>
  <Override PartName="/ppt/ink/inkAction45.xml" ContentType="application/vnd.ms-office.inkAction+xml"/>
  <Override PartName="/ppt/tags/tag54.xml" ContentType="application/vnd.openxmlformats-officedocument.presentationml.tags+xml"/>
  <Override PartName="/ppt/ink/inkAction46.xml" ContentType="application/vnd.ms-office.inkAction+xml"/>
  <Override PartName="/ppt/tags/tag55.xml" ContentType="application/vnd.openxmlformats-officedocument.presentationml.tags+xml"/>
  <Override PartName="/ppt/ink/inkAction47.xml" ContentType="application/vnd.ms-office.inkAction+xml"/>
  <Override PartName="/ppt/tags/tag56.xml" ContentType="application/vnd.openxmlformats-officedocument.presentationml.tags+xml"/>
  <Override PartName="/ppt/ink/inkAction48.xml" ContentType="application/vnd.ms-office.inkAction+xml"/>
  <Override PartName="/ppt/tags/tag57.xml" ContentType="application/vnd.openxmlformats-officedocument.presentationml.tags+xml"/>
  <Override PartName="/ppt/ink/inkAction49.xml" ContentType="application/vnd.ms-office.inkAction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Action50.xml" ContentType="application/vnd.ms-office.inkAction+xml"/>
  <Override PartName="/ppt/tags/tag60.xml" ContentType="application/vnd.openxmlformats-officedocument.presentationml.tags+xml"/>
  <Override PartName="/ppt/ink/inkAction51.xml" ContentType="application/vnd.ms-office.inkAction+xml"/>
  <Override PartName="/ppt/tags/tag61.xml" ContentType="application/vnd.openxmlformats-officedocument.presentationml.tags+xml"/>
  <Override PartName="/ppt/ink/inkAction52.xml" ContentType="application/vnd.ms-office.inkAction+xml"/>
  <Override PartName="/ppt/tags/tag62.xml" ContentType="application/vnd.openxmlformats-officedocument.presentationml.tags+xml"/>
  <Override PartName="/ppt/ink/inkAction53.xml" ContentType="application/vnd.ms-office.inkAction+xml"/>
  <Override PartName="/ppt/tags/tag63.xml" ContentType="application/vnd.openxmlformats-officedocument.presentationml.tags+xml"/>
  <Override PartName="/ppt/ink/inkAction54.xml" ContentType="application/vnd.ms-office.inkAction+xml"/>
  <Override PartName="/ppt/tags/tag64.xml" ContentType="application/vnd.openxmlformats-officedocument.presentationml.tags+xml"/>
  <Override PartName="/ppt/ink/inkAction55.xml" ContentType="application/vnd.ms-office.inkAction+xml"/>
  <Override PartName="/ppt/tags/tag65.xml" ContentType="application/vnd.openxmlformats-officedocument.presentationml.tags+xml"/>
  <Override PartName="/ppt/ink/inkAction56.xml" ContentType="application/vnd.ms-office.inkAction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Action57.xml" ContentType="application/vnd.ms-office.inkAction+xml"/>
  <Override PartName="/ppt/tags/tag73.xml" ContentType="application/vnd.openxmlformats-officedocument.presentationml.tags+xml"/>
  <Override PartName="/ppt/ink/inkAction58.xml" ContentType="application/vnd.ms-office.inkAction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ink/inkAction59.xml" ContentType="application/vnd.ms-office.inkAction+xml"/>
  <Override PartName="/ppt/tags/tag76.xml" ContentType="application/vnd.openxmlformats-officedocument.presentationml.tags+xml"/>
  <Override PartName="/ppt/ink/inkAction60.xml" ContentType="application/vnd.ms-office.inkAction+xml"/>
  <Override PartName="/ppt/tags/tag77.xml" ContentType="application/vnd.openxmlformats-officedocument.presentationml.tags+xml"/>
  <Override PartName="/ppt/ink/inkAction61.xml" ContentType="application/vnd.ms-office.inkAction+xml"/>
  <Override PartName="/ppt/tags/tag78.xml" ContentType="application/vnd.openxmlformats-officedocument.presentationml.tags+xml"/>
  <Override PartName="/ppt/ink/inkAction62.xml" ContentType="application/vnd.ms-office.inkAction+xml"/>
  <Override PartName="/ppt/tags/tag79.xml" ContentType="application/vnd.openxmlformats-officedocument.presentationml.tags+xml"/>
  <Override PartName="/ppt/ink/inkAction63.xml" ContentType="application/vnd.ms-office.inkAction+xml"/>
  <Override PartName="/ppt/tags/tag80.xml" ContentType="application/vnd.openxmlformats-officedocument.presentationml.tags+xml"/>
  <Override PartName="/ppt/ink/inkAction64.xml" ContentType="application/vnd.ms-office.inkAction+xml"/>
  <Override PartName="/ppt/tags/tag81.xml" ContentType="application/vnd.openxmlformats-officedocument.presentationml.tags+xml"/>
  <Override PartName="/ppt/ink/inkAction65.xml" ContentType="application/vnd.ms-office.inkAction+xml"/>
  <Override PartName="/ppt/tags/tag82.xml" ContentType="application/vnd.openxmlformats-officedocument.presentationml.tags+xml"/>
  <Override PartName="/ppt/ink/inkAction66.xml" ContentType="application/vnd.ms-office.inkAction+xml"/>
  <Override PartName="/ppt/tags/tag83.xml" ContentType="application/vnd.openxmlformats-officedocument.presentationml.tags+xml"/>
  <Override PartName="/ppt/ink/inkAction67.xml" ContentType="application/vnd.ms-office.inkAction+xml"/>
  <Override PartName="/ppt/tags/tag84.xml" ContentType="application/vnd.openxmlformats-officedocument.presentationml.tags+xml"/>
  <Override PartName="/ppt/ink/inkAction68.xml" ContentType="application/vnd.ms-office.inkAction+xml"/>
  <Override PartName="/ppt/tags/tag85.xml" ContentType="application/vnd.openxmlformats-officedocument.presentationml.tags+xml"/>
  <Override PartName="/ppt/ink/inkAction69.xml" ContentType="application/vnd.ms-office.inkAction+xml"/>
  <Override PartName="/ppt/tags/tag86.xml" ContentType="application/vnd.openxmlformats-officedocument.presentationml.tags+xml"/>
  <Override PartName="/ppt/ink/inkAction70.xml" ContentType="application/vnd.ms-office.inkAction+xml"/>
  <Override PartName="/ppt/tags/tag87.xml" ContentType="application/vnd.openxmlformats-officedocument.presentationml.tags+xml"/>
  <Override PartName="/ppt/ink/ink1.xml" ContentType="application/inkml+xml"/>
  <Override PartName="/ppt/ink/inkAction71.xml" ContentType="application/vnd.ms-office.inkAction+xml"/>
  <Override PartName="/ppt/tags/tag88.xml" ContentType="application/vnd.openxmlformats-officedocument.presentationml.tags+xml"/>
  <Override PartName="/ppt/ink/inkAction72.xml" ContentType="application/vnd.ms-office.inkAction+xml"/>
  <Override PartName="/ppt/tags/tag89.xml" ContentType="application/vnd.openxmlformats-officedocument.presentationml.tags+xml"/>
  <Override PartName="/ppt/ink/inkAction73.xml" ContentType="application/vnd.ms-office.inkAction+xml"/>
  <Override PartName="/ppt/tags/tag90.xml" ContentType="application/vnd.openxmlformats-officedocument.presentationml.tags+xml"/>
  <Override PartName="/ppt/ink/inkAction74.xml" ContentType="application/vnd.ms-office.inkAction+xml"/>
  <Override PartName="/ppt/tags/tag91.xml" ContentType="application/vnd.openxmlformats-officedocument.presentationml.tags+xml"/>
  <Override PartName="/ppt/ink/inkAction75.xml" ContentType="application/vnd.ms-office.inkAction+xml"/>
  <Override PartName="/ppt/tags/tag92.xml" ContentType="application/vnd.openxmlformats-officedocument.presentationml.tags+xml"/>
  <Override PartName="/ppt/ink/inkAction76.xml" ContentType="application/vnd.ms-office.inkAction+xml"/>
  <Override PartName="/ppt/tags/tag93.xml" ContentType="application/vnd.openxmlformats-officedocument.presentationml.tags+xml"/>
  <Override PartName="/ppt/ink/inkAction77.xml" ContentType="application/vnd.ms-office.inkAction+xml"/>
  <Override PartName="/ppt/tags/tag94.xml" ContentType="application/vnd.openxmlformats-officedocument.presentationml.tags+xml"/>
  <Override PartName="/ppt/ink/inkAction7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281" r:id="rId2"/>
    <p:sldId id="288" r:id="rId3"/>
    <p:sldId id="1214" r:id="rId4"/>
    <p:sldId id="1560" r:id="rId5"/>
    <p:sldId id="1559" r:id="rId6"/>
    <p:sldId id="1619" r:id="rId7"/>
    <p:sldId id="1609" r:id="rId8"/>
    <p:sldId id="1611" r:id="rId9"/>
    <p:sldId id="1620" r:id="rId10"/>
    <p:sldId id="1621" r:id="rId11"/>
    <p:sldId id="1618" r:id="rId12"/>
    <p:sldId id="1612" r:id="rId13"/>
    <p:sldId id="1616" r:id="rId14"/>
    <p:sldId id="1615" r:id="rId15"/>
    <p:sldId id="1613" r:id="rId16"/>
    <p:sldId id="1614" r:id="rId17"/>
    <p:sldId id="1562" r:id="rId18"/>
    <p:sldId id="2276" r:id="rId19"/>
    <p:sldId id="1601" r:id="rId20"/>
    <p:sldId id="1563" r:id="rId21"/>
    <p:sldId id="1640" r:id="rId22"/>
    <p:sldId id="1641" r:id="rId23"/>
    <p:sldId id="1643" r:id="rId24"/>
    <p:sldId id="1644" r:id="rId25"/>
    <p:sldId id="1645" r:id="rId26"/>
    <p:sldId id="1642" r:id="rId27"/>
    <p:sldId id="1593" r:id="rId28"/>
    <p:sldId id="1622" r:id="rId29"/>
    <p:sldId id="1623" r:id="rId30"/>
    <p:sldId id="1624" r:id="rId31"/>
    <p:sldId id="1631" r:id="rId32"/>
    <p:sldId id="1534" r:id="rId33"/>
    <p:sldId id="1535" r:id="rId34"/>
    <p:sldId id="1567" r:id="rId35"/>
    <p:sldId id="1628" r:id="rId36"/>
    <p:sldId id="1630" r:id="rId37"/>
    <p:sldId id="1568" r:id="rId38"/>
    <p:sldId id="1569" r:id="rId39"/>
    <p:sldId id="1576" r:id="rId40"/>
    <p:sldId id="1573" r:id="rId41"/>
    <p:sldId id="1646" r:id="rId42"/>
    <p:sldId id="1650" r:id="rId43"/>
    <p:sldId id="1572" r:id="rId44"/>
    <p:sldId id="1574" r:id="rId45"/>
    <p:sldId id="1575" r:id="rId46"/>
    <p:sldId id="1632" r:id="rId47"/>
    <p:sldId id="1570" r:id="rId48"/>
    <p:sldId id="1580" r:id="rId49"/>
    <p:sldId id="1581" r:id="rId50"/>
    <p:sldId id="1582" r:id="rId51"/>
    <p:sldId id="1583" r:id="rId52"/>
    <p:sldId id="1584" r:id="rId53"/>
    <p:sldId id="1633" r:id="rId54"/>
    <p:sldId id="1585" r:id="rId55"/>
    <p:sldId id="1566" r:id="rId56"/>
    <p:sldId id="1635" r:id="rId57"/>
    <p:sldId id="1636" r:id="rId58"/>
    <p:sldId id="1637" r:id="rId59"/>
    <p:sldId id="1594" r:id="rId60"/>
    <p:sldId id="1639" r:id="rId61"/>
    <p:sldId id="1649" r:id="rId62"/>
    <p:sldId id="1647" r:id="rId63"/>
    <p:sldId id="1589" r:id="rId64"/>
    <p:sldId id="1590" r:id="rId65"/>
    <p:sldId id="1648" r:id="rId66"/>
    <p:sldId id="1596" r:id="rId67"/>
    <p:sldId id="1592" r:id="rId68"/>
    <p:sldId id="1586" r:id="rId69"/>
    <p:sldId id="1651" r:id="rId70"/>
    <p:sldId id="1652" r:id="rId71"/>
    <p:sldId id="1654" r:id="rId72"/>
    <p:sldId id="1655" r:id="rId73"/>
    <p:sldId id="1657" r:id="rId74"/>
    <p:sldId id="2275" r:id="rId75"/>
    <p:sldId id="1656" r:id="rId76"/>
    <p:sldId id="1653" r:id="rId77"/>
    <p:sldId id="293" r:id="rId78"/>
    <p:sldId id="2282" r:id="rId79"/>
    <p:sldId id="290" r:id="rId80"/>
    <p:sldId id="271" r:id="rId81"/>
    <p:sldId id="272" r:id="rId82"/>
    <p:sldId id="270" r:id="rId83"/>
    <p:sldId id="273" r:id="rId84"/>
    <p:sldId id="274" r:id="rId85"/>
    <p:sldId id="276" r:id="rId86"/>
    <p:sldId id="278" r:id="rId87"/>
    <p:sldId id="279" r:id="rId88"/>
    <p:sldId id="282" r:id="rId89"/>
    <p:sldId id="281" r:id="rId90"/>
    <p:sldId id="280" r:id="rId91"/>
    <p:sldId id="291" r:id="rId92"/>
    <p:sldId id="283" r:id="rId93"/>
    <p:sldId id="284" r:id="rId94"/>
    <p:sldId id="285" r:id="rId95"/>
    <p:sldId id="286" r:id="rId96"/>
    <p:sldId id="287" r:id="rId97"/>
    <p:sldId id="292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D0D0D"/>
    <a:srgbClr val="1A1A1A"/>
    <a:srgbClr val="C9A4E4"/>
    <a:srgbClr val="893BC3"/>
    <a:srgbClr val="FFFFFF"/>
    <a:srgbClr val="FF6600"/>
    <a:srgbClr val="00921C"/>
    <a:srgbClr val="4C216D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71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552" y="84"/>
      </p:cViewPr>
      <p:guideLst>
        <p:guide orient="horz" pos="2228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11-17T00:09:03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9353 5076 0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02:59:27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65">
    <iact:property name="dataType"/>
    <iact:actionData xml:id="d0">
      <inkml:trace xmlns:inkml="http://www.w3.org/2003/InkML" xml:id="stk0" contextRef="#ctx0" brushRef="#br0">2724 11797 828 0,'0'0'185'7,"0"0"-79"-2,0 0-21 3,0 0-4 0,0 0 7 0,0 0-21-2,0 0-9 2,0 0 3 0,0-26-9 0,0 25-4-1,13-6-3 0,25-6-13 2,18-4-5-2,10-6-3 1,10-5-1-2,13-2-3 2,-1-5-5 0,-1 1-5 0,-13 6 3 0,-1 0-1-1,-7 3 0 3,-9 3-8-6,-15 5 2 8,-6 6-5-3,-16 8 7-5,-4-1-2 4,-8 4-5-4,-8 0 9 5,0 0-10-1,0 0 7-2,0 0-6 2,0 0-1 0,0 0 3 0,0 0-3-2,0 0 0 1,0 0 0 2,0 0-1-1,0 0-1-1,-21 0 2 1,-19-5-4 1,-27-11 4 0,-23-10 0-5,-11-5 1 2,-7-5-1 3,-5 1 0-1,6 0 0-2,-2 4 0 2,14 6 0 0,9 1 1 1,18 11-1-2,9 1 1-1,17 6-1 4,7 6 1-4,15 0-1 2,8 0 0-3,8 0 0 4,4 0 0-1,0 0 0-2,0 0 1 1,0 0 0 2,0 0 0-1,0 13-1-2,14 32 3 2,17 9-3 0,6 10-1 0,-3 5 0-2,6 7 1 2,1-3 0 1,8 7 0-2,0-3 0 1,-4 0 1 0,7-2 1 0,-7 2-2 0,5-5 0-2,-7-2 0 0,-7-8 0 2,-4-12 0 0,-9-12 2 0,-7-16-2 2,-5-7 0-4,-4-11 2 2,-7-1-2-3,0-3 0 2,3 0 0 0,-3 0-4 2,0 0 3-4,3 0-3 4,2-5 0-1,3-25 1 3,-4-11 2-4,0-6 2 5,-1-9-2-11,2-12 1 6,-5-1 0-1,0-8-1 2,0 1 2 0,0-5-2 0,0-3 2 1,0-6-3 1,1-12 5-1,2-2-4-5,4 3 2 2,3 3-2 0,-2 13 1 2,5 13 0 4,0 12-1-4,0 13 2-5,-3 9-2 5,-4 16 2-1,-2 9-2-1,-4 4 2 2,0 9 0 0,0 0 0 0,0 0-1 1,0 0 0-1,0 3 1-1,-7 28 1 3,-30 23-2-6,-3 15 5 4,-4 13-5-2,-8 12 4 3,-1 0-3-4,-5 1 3 3,1-3-3 0,1-6 1 1,-1-4-2-4,3-1 0 3,7-4 0 0,7-8 3 4,4-7-1-6,4 0-2 2,3-9 4-2,5-3-3 0,0-7 0 0,9-17-1 2,3-9 0-1,6-10-2 2,6-7 2-4,0 0 0 4,0 0-10 0,0 0-11-1,0 0-27-1,20 0-42 0,18 0-72 0,-22-2-63 1,-3 2-105-3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05:41:09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35">
    <iact:property name="dataType"/>
    <iact:actionData xml:id="d0">
      <inkml:trace xmlns:inkml="http://www.w3.org/2003/InkML" xml:id="stk0" contextRef="#ctx0" brushRef="#br0">18024 13870 780 0,'0'0'233'8,"0"0"-67"-4,0 0-31 4,0 0-30-2,0 0-44 2,185-61 0 0,-138 50-8 0,11-3 2-1,8 2-7 0,7-4-5 2,-1 1-11-2,5-2 0 0,-13 7-1 0,-3-2-14 2,-13 4-3-2,-21 4 0 1,-6 3-3-2,-11-3-9 3,-7 4 5-2,-3-2-5 0,0 2-2 1,0 0-2-1,0-3-1 2,0-11-1 0,-16-12 0-3,-29-13 4 1,-23-14 8 1,-5 0-4 0,-9-6-3-1,-4-1 5 5,0-1-4-2,2 4-2-10,12 12 1 7,12 11-2 3,13 15 1 3,19 11 0-10,12 5-2 4,6 3 2 0,7 0 4 1,2 0 7-4,-2 30-2 6,3 17 0-4,0 11 1 3,0 6-6-1,0 13 1-2,16 7-2 1,5-1-2 2,1 5 3-3,3-1-1 2,4-8 6 1,-5-6-4 0,-3-9 0-5,2-7 1 2,-4-13-2 2,-5-7-3-1,-1-12 0 0,-3-10 4 0,-5-10-3 2,2-5-2-2,2 0-1 1,11 0-1-2,0-22 1 2,17-29 0 0,3-19 0-2,-5-18 0 2,7-18-1 0,0-18 1 0,-6-14 1-2,1-1-1 3,2 6 1-2,-10 12 0 3,-2 20-4-6,-6 17 6 5,-4 23-4-2,-7 21 2 1,-1 18 0-2,-9 15-1 4,0 7 3-1,0 0-4-1,-12 0-4-2,-31 37 6 2,-15 21 8 0,-9 19-7 0,-5 7 5 1,-1 14 1-2,-4 6-2 0,5 4 2 1,5-7 5-1,6-9-3-1,8-13-4 5,13-20-5 4,9-14 0-11,10-20 0-4,8-8 0 10,7-14 0-4,6-3 0-1,0 0 0 4,0 0 0-1,0 0 0-1,0 0 0-1,0 0-24 3,0 0-34-2,0 0-57 2,0 0-70-1,0 0-70 0,0 0-195-1</inkml:trace>
    </iact:actionData>
  </iact:action>
  <iact:action type="add" startTime="8665">
    <iact:property name="dataType"/>
    <iact:actionData xml:id="d1">
      <inkml:trace xmlns:inkml="http://www.w3.org/2003/InkML" xml:id="stk1" contextRef="#ctx0" brushRef="#br0">427 3215 794 0,'0'0'170'6,"0"0"-77"0,0 0 9 0,0 0-27 2,0 0-46 1,0 0 2-2,0 0 17-1,0 0-10 3,169-44 6-2,-143 37-12 2,-1-3 1-4,4 3-1 3,-2 1 9 0,2 4 9 0,3 2 0-2,5 0-12 2,-4 0-10 0,9 0-6 0,3 0-4-2,3 0-2 2,4 0-2 10,0 0-4-16,0 0 1 5,-2 0-2 1,0 2 2-4,-3 1 1 6,-4 2 3-4,1 0 3 4,1 2-3-5,-2-2 3 3,5 0 0-1,-6 5-10 2,1-7 1-1,-2-3-3-1,1 2-2 6,-4-2 4-12,-2 0-4 7,3 0 0 0,-7 0 0 0,1 0 0-3,-2 0-2 5,-2 0 4-3,-5 0-2-3,-5 0 2 4,-1 0 3-1,-5 0-4 2,1 0-3 0,2 4 3-4,-6-4-1 3,3 2-3 2,3 1 1-4,2 0-2 1,6 0 1 0,5-1-1 1,6 1 0 0,0 0 1 0,0-1-1 0,-5 2 0 0,-1 1 0-2,3-2 3 2,0 5-2 2,4-3 1-4,5-1-2 2,2 2 1-1,2-4-1 1,7-2 0 4,-4 4 0-10,7-4 0 7,2 0 0-1,4 0 1-4,4 0-1 5,4 0 0-1,5 0 0 0,6 0-1 0,1 0 1-4,3 0 1 3,2 1 1 2,1 2 1-2,-2-3-3 0,4 3 0 0,2 1 0 3,-1 1 0-1,4-1 0-4,-4-3 0 3,7-1 0 2,-3 0 0-5,3 0 0 2,6 0 0 2,-1 0 0-3,7 0 0 3,-8-1 0 0,3-6 0-4,-11 5 0 1,1-2 0 2,4 1 0 1,2-1 0-3,1-2 0 2,3 0 0 0,-4 1 0 1,5-2 0-4,-7 5 0 4,5-4 0-2,-7 1 0 1,1-1 0-3,-1 0 0 3,-6 4 0 1,4-4 0-3,0 3 0 4,-4 1 0-3,4-2 0 1,-4 4 0-2,-3 0 0 2,9 0 0 0,-8 0 0 1,6 0 0-5,0 0 0 4,-1 0 0 1,0 0 0-1,-5 0 0 0,2 0 0-4,0 0 0 6,4-8 0-3,6 1 0 1,5 2 0-3,-1 0 0 3,1 2 0 2,6-1 0-3,-2 4 0 0,7-1 0 1,1 1 0 1,4-4 0-6,-1 4 0 8,2-2 0-3,1 2 0 5,-6 0 0-11,4 0 0 7,-4 0 0-6,9 0 0 6,-4 0 0-3,1 0 0 2,-1-3 0 0,2 0 0 1,-2-4 0-4,6 0 0 4,4-1 0-1,-3 3 0 2,4 1 0-7,-2 4 0 5,-2 0 0 1,0 0 0 0,-2 0 0-6,6 0 0 7,-5 0 0-2,1 0 0 1,-1 0 0-6,-1-8 0 5,1 2 0 1,8 0 0-2,-9-1 0 0,1 1 0 4,-2-3 0-5,2 1 0 1,7 3 0 1,8-4 0-3,2 1 0 3,-2-1 0 1,4 1 0 0,-4 3 0-2,-1 1 0-2,2 4 0 4,-3 0 0-2,-1 0 0 3,1 0 0-2,-1 0 0-1,4 11 0 0,-4 6 0-2,-2-2 0 4,-4-5 0-2,-7-2 0 3,1-1 0-6,5-4 0 4,8-1 0 2,4-2 0-5,-6 0 0 3,6 4 0 3,-5-4 0-7,1 0 0 2,-1 0 0 2,-6 0 0 0,-1 0 0 1,-5 0 0-3,-4 0 0 4,1 0 0-4,0 0 0 1,-2 0 0 1,-14 0 0-1,-9 0 0 0,-13 0 0 2,-13 0 0 0,-5 0 0-6,-8 0 0 7,-12-4 0-2,-11 2 0 2,-9-1 0-7,-17 0 0 7,-7 3 0-3,-5-4 0-3,0 4 0 7,0 0 0-6,0-1 0 4,0 1 0-3,0 0 0 3,0 0 0-1,0 0 0 0,0-4 0-2,0 4 0 1,0 0 0 2,0 0 0-2,0 0 0 1,0 0 0-2,0 0 0 2,0 0 0-1,0 0 0-2,3 0 0 4,5 0 0-1,-1 0 0 2,9-3 0-4,-3 1 0 3,-6 2 0-3,3-3 0 2,0 3 0-3,0 0 0 4,9 0 0-2,2 0 0 2,-4 0 0-1,6 0 0-3,-5 0 0 5,-1 0 0-2,-5 0 0-1,-8 0 0-1,3-3 0 4,-4 3 0-2,0-2 0-5,4 2 0 8,-4 0 0-6,10 0 0 5,3 0 0-4,9 0 0 1,2 5 0 1,7 20 0 1,-2 9-91-3,-9 1-60 0,-15 12-53 4,-8-28-92-1,0 1-196-5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22:59:56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975">
    <iact:property name="dataType"/>
    <iact:actionData xml:id="d0">
      <inkml:trace xmlns:inkml="http://www.w3.org/2003/InkML" xml:id="stk0" contextRef="#ctx0" brushRef="#br0">7544 4642 26 0,'0'0'507'17,"0"0"-421"-16,0 0 23-1,0 0-28 0,0 0-13 1,0 0-12 4,0 0-20 3,0 0 13 0,0 0 8 1,0 0 11-4,0 0-10 3,0 0-5 0,0 0 7 1,-26-6-8-4,33 4-7 3,16-3-26 0,13-2 0 0,-2-1-4 0,5 3 4-2,1-2-4 2,1 2 2 0,-8 3-6-2,2 2-7 5,-6-3 8-4,-11 3-7 1,-3-4-3-2,-4 4-1 2,-11 0 6-1,0 0-6 2,0 0-1-4,0-3 0 3,0 3-1 0,0 0 0 0,0 0 1-2,-13 0 2 3,-24 0 0-1,-6 3 4-1,-5 14-5 0,-3 0 4 1,2-3-5-1,-2 3 0 2,8-8 2-4,-1 3-2 3,4-5-1 1,3 3 1-1,14-5 0-2,3-3 1 4,16 1-1-4,-1-3 0 3,5 0 0-5,0 0-1 4,0 0 1 0,0 0 8 0,0 0 9-2,25 0-5 3,13 0-12 0,8 3 5-2,-1 3-4 1,-6-1 9-2,-1-2-4 1,-9 3 7 1,-3-4-6-1,-6 2-1 1,-2-3 3-1,-11 3-3 2,3-4 9-4,-4 3-10 3,-2-3 3 0,-4 0-6 1,0 0 4-4,0 0-5 3,0 0 0 0,0 0-1 0,0 0-2-2,0 0 1 2,0 0-2 0,0 0 2 0,0 0 1 0,0 0-2-2,0 0 4 3,0 3-2-2,0-3 1-1,0 0-1 2,0 0 2 0,0 0-1 0,0 0-1-2,0 0 2 2,0 0-1 0,0 0 1 1,0 0-3-4,6 0 2 3,8 0 0 0,12 0 4 0,3 0-4-1,-4 0-1 0,-5 0 0 1,-7 0 1 0,0 0 0-1,-7 0-1 0,-1 0 3 3,0 0-4-4,-5 0 1 0,0 0-2 2,0 0 1 0,0 0-3 0,0 0-1-2,0 0-3 2,-2 0 2 0,-27 0 6 1,-12 0 4-4,3 0-4 3,5 0 2 1,-3 6-2 1,5-5 0-3,5 2 0-1,9-3 0 0,4 0 1 2,7 0 0-1,2 0-1 0,4 0 0 2,0 0-1-2,0 0 1-1,0 0 0 2,0 0 0 0,13 0-2 1,14 0 1-4,-1 0 1 4,-5-3 0-2,-11-2 1 2,3 3-2-4,-6 2-1 4,2-3-2 0,-5 3 1-3,-4 0 2 0,0 0-5 2,0 0-33 0,0 0-43 0,0 3-87-1,0 4-161 1,0 3-506-1</inkml:trace>
    </iact:actionData>
  </iact:action>
  <iact:action type="add" startTime="35159">
    <iact:property name="dataType"/>
    <iact:actionData xml:id="d1">
      <inkml:trace xmlns:inkml="http://www.w3.org/2003/InkML" xml:id="stk1" contextRef="#ctx0" brushRef="#br0">22142 2956 86 0,'0'0'514'4,"0"0"-395"2,0 0 10 1,0 0-32 0,0 0-9 3,0 0 1-4,0 0 1 1,0 0 4 0,-9 56 9 2,9-56-2-2,3 0-18-1,33 4-20 5,25-2-37-6,15 6 5 4,18 1 1-4,9-1-6 3,14-5-8 4,15-3-10-6,12 0 1 0,-2 0-5 6,-3-11 2-6,-17-1 5 2,-17 5 4-2,-18 3 2-1,-18 0 0 5,-17 4 0-4,-25 0-6 1,-11 0 0 0,-14 0-6 1,-2 0-1 0,0 0-4-2,-61 10-3 2,-46 15 1 1,-36 5 2-1,-20-1 2-3,-7-9 1 3,14-8-2 1,12-7 2-2,18-5 1-1,13 0-3 3,14 0 4 0,18 0-4-2,17 0-1 0,21-5 0-1,15 5-5 4,12-4 5-3,16 4-1-2,0 0 1 3,0-3 0 1,0 3 5-2,34 0-2-1,28 0-2 4,22 0-1-3,10 0-2 1,1 0 2-3,-8 7-4 3,-15 3 3 0,-11-1-5 0,-12-9-14-2,-18 0-49 5,-14 0-89-3,-17-4-170-3,0-11-511 2</inkml:trace>
    </iact:actionData>
  </iact:action>
  <iact:action type="add" startTime="36487">
    <iact:property name="dataType"/>
    <iact:actionData xml:id="d2">
      <inkml:trace xmlns:inkml="http://www.w3.org/2003/InkML" xml:id="stk2" contextRef="#ctx0" brushRef="#br0">28495 3073 401 0,'0'0'336'4,"0"0"-185"3,0 0-29-2,0 0-40 4,0 0-25-2,0 0 3 1,0 0 9-1,184 32-5 2,-123-30 5-3,23-2-22 0,12 0-10 2,14 0-2 1,8 0-7-2,2-2 3-1,-1-1-5 3,-8 3 8-2,-16 0-5 7,-11 0 11-12,-18 12-17 8,-16 1-5-2,-17-4-14-1,-14-4 6-1,-10-2-9 3,-7-3-1-3,-2 3 0 2,0-1-2-2,-7 3-2 2,-49-1 3 0,-27-1 1 0,-29-3 0-2,-24 0 3 2,-7 0-2 0,-10-7 4 4,1 0-5-8,4 4 2 4,15 3-2-1,13 0 1 1,25 3-1-3,20 14 0 6,20-6 0-5,17 0 2 1,22-5-1-1,12-3 0 1,4 0 2 1,0-3-2 0,38 0 7-1,39 0-8 7,33 0 1-6,32-17-1-4,22 2 1 1,1 3 2 2,-13 7-2 1,-23 5 6 3,-33 0-1-6,-27 0 13 2,-22 0-9-1,-21 0-1 6,-16 0-8-6,-9 0-1-1,-1 0-3 3,0 0-5-1,0 0 1-1,-1 0-5 2,-35 0-2 1,-12 0-43 6,-15 29-56-11,30-12-121 7,6-1-212-8</inkml:trace>
    </iact:actionData>
  </iact:action>
  <iact:action type="add" startTime="37923">
    <iact:property name="dataType"/>
    <iact:actionData xml:id="d3">
      <inkml:trace xmlns:inkml="http://www.w3.org/2003/InkML" xml:id="stk3" contextRef="#ctx0" brushRef="#br0">18776 3192 592 0,'0'0'183'6,"0"0"-31"0,0 0-52 3,0 0-54-1,0 0-9 0,0 0 1-3,10 149-6 4,-20-116-8-1,0-4 9-1,6-10 3-1,1 2-2 2,3-12 6 1,0 1-11-2,0-5 6 0,0 1-5 0,0-6-5 1,0 0-2 0,0 0-8-2,0 0 3 2,16 0-8 2,1 0 18-4,3 0 11 0,-1 0 6 3,6 0-15-2,2 0-8 2,2 0-12-4,3 4 4 3,7-2-6 2,-2-2 2-4,3 3 6 3,1 2-4-2,2 0 8 1,1 2-2 0,2-2 4-1,-2-2-8 0,-1-1 7 2,4 10-1-2,-1-4-1-1,5-3-7 1,-6-5-8 2,7 0 2 2,-7 0-3-7,7 0 4 5,-4-10-5-3,1-2 2 3,-1-1 0-4,4 1-4 2,-1-2 1 1,2 6-1 2,1 5 1-4,-3 3-1 2,-8 0 1 0,1 0 0-2,-4 0-1 2,-6 0 1-2,2 0-1 2,-6 0 0 0,4 0 0-2,5-6 1 3,-6 2-1-1,-5 2 0 0,-4 2 1-2,0 0 5 3,-6 0-6-2,0 0 1 1,-2 0-1-3,-3 0 2 4,-2 0-2-2,1 0 0 1,-3 0-1-2,-2 0 3 2,-7 0-1 0,1 0 0 0,-1 0-1-1,0 0-3 0,3 0 3 3,-3 0-1-4,0 0 0 0,0-2-2 2,0-3 1 0,0-16 2 0,0-7 0-2,0-11-1 3,0-6 5-2,-3-2-4 2,-2-1 0-4,-3-1 0 4,4 7 0-1,1 8 1 7,-3 16-1-13,6 3 1 5,0 6-2 0,0 7 2-2,0 2-2 3,-3 0-3-1,3 0-47 1,-1-3-102 0,-2 3-107-2,3 0-194 2</inkml:trace>
    </iact:actionData>
  </iact:action>
  <iact:action type="add" startTime="39598">
    <iact:property name="dataType"/>
    <iact:actionData xml:id="d4">
      <inkml:trace xmlns:inkml="http://www.w3.org/2003/InkML" xml:id="stk4" contextRef="#ctx0" brushRef="#br0">24987 3107 493 0,'0'0'111'6,"0"0"14"0,0 0-26-1,0 0-31 3,0 0-3 0,0 0 19 0,0 0 2-2,0-7-2 2,0 7-6 1,0 0-10-2,0 10-8 0,0 19-26 0,0 10-1 2,0 9-9-2,0 2-11-1,0 3-6 2,0-4-5 0,0-10 2 0,6-13-4-2,-6-7 4 3,3-4-2-2,-3-13 6 3,0 1 8-5,0-3 2 4,0 0-9-2,4 0-7 1,10 0 8-2,0 0-2 3,3 0 5-2,-5 0 1 0,8 0 4 0,-4 0-6 1,5-3 10 0,2 1-7 1,1-2 2-3,4 1-3 1,1 3 2 1,-2 0 4 1,5 0 3-3,-3 0-5 3,13 0-5-2,-1 0 4 3,10 0-4-7,1 0 0 11,3 0 0-7,1-5-7 0,-2-4 0-3,-8 1-3 3,-5 3 4 1,-2 1 2-1,-1 1 7 1,-2 3-9-1,5 0 1 2,2 0-4-2,1 0-1-1,-4 0-1 3,-1 0-2 3,-5 0 3-7,3 0-2 2,5 0 2-2,-5 0-2 2,-2 0-1 3,-5 0 1-6,-4 0-1 4,-4 0 1 1,-2 0 0-1,3 0-2-2,-2 0 2 1,-1 0-1 1,0 0 1 0,-1 0-1-2,-2 0 1 2,-5 0-1 0,0-6 0 1,-1 4 0-4,-6 2-1 3,2-2 3 0,-1 2-3-2,1 0 3 2,-3 0-3 1,8 0 3-2,-1 0-4 1,5 0 1-2,2-4 1 3,5 2 0-2,3-1 0 2,-3 3-1-2,2-2 2 4,-2 2 0-1,-4 0-1-6,-2-4 0 2,-7 4 1 0,1 0-3 2,-9 0 2-3,-2 0 0 3,0 0 0 0,0 0-3 0,0 0 2-2,0 0-3 2,0 0 3 1,0-12-2-2,0-9 2 3,0-13 0-5,0-6 1 2,0-11 0 2,0-1 1 1,0-2-2-3,0 9 3 1,0 11-3-2,0 18 2-2,0 7-2 4,0 6 0 0,0 3-1 0,0 0-42 0,0 0-78-2,0 0-81 2,0 0-162 0,0 0-716 0</inkml:trace>
    </iact:actionData>
  </iact:action>
  <iact:action type="add" startTime="43696">
    <iact:property name="dataType"/>
    <iact:actionData xml:id="d5">
      <inkml:trace xmlns:inkml="http://www.w3.org/2003/InkML" xml:id="stk5" contextRef="#ctx0" brushRef="#br0">18852 6878 380 0,'0'0'114'4,"0"0"27"3,0 0-1-1,0 0-62 2,0 0-11 0,0 0 1 0,0 0-3-1,0 0-1 0,0 0 8 1,0 0-10 0,7 0-4 0,13 0-5-2,13 0-14 2,2-1 4 0,17-6-16-2,6 2-5 4,12-3-3-4,11-4 1 7,9 4 3-12,1-1 1 8,2 7-5 0,-6 2 8-1,0 0-4-3,-3 0 4 4,-4 0-20 0,0 0 0-3,-6 0-1 0,-5 2-5 2,-8-2 4 0,-7 0-4 0,-4 0 7-2,-9 0-8 5,-5 0 7-4,-3 0-1 4,-9 0-3-9,-4 0 2 7,-4 0-4-3,-12 0 4 3,-1 0-5-4,-3 0 0 3,0 0 0 0,0 0-1 0,0 0 1-2,0 0-1 2,0 0-3 0,-30 0 4 1,-27 0 0-3,-15 4 1 2,-9 1 3 2,-6-2-3-3,-8-3-1 1,-8 0 0-1,-1 0 1-2,-2 0-1 3,6 0-4 4,15 0 3-7,2 0-3 0,6 0 3 5,6 3 1-5,5 2-1 3,12 0-1-1,12-1 1 2,13-1 1-4,10-1-1 4,12-2 1-2,2 0 0 1,5 0 0-2,0 0 0 2,0 0 1 0,25 0 1 0,26 0 1-2,18 0-2 3,18-2 0 3,18-5 1-7,12-3-1 3,12 1 1 1,-1 1-1-6,-11 2-1 7,-17 3 0-6,-19 3 2 5,-18 0 5-1,-10 0 4-1,-18 0-4 0,-6 0 2 0,-12 0-1 1,-11 0-2 0,-4 0 1-2,-2 0-6 2,0 0-1 0,0 0-1 0,0 0 1-2,-28 3-1 6,-38 9 1-6,-26 4 2 2,-18-4-1-3,-16-2 4 4,6 2-1-2,5-10-3 2,21-2-1-4,8 0 0 2,21 0-5 1,14 0 3 0,18 0-2-1,14 0-16 0,10 0-48 2,9 0-47-2,0 0-54-1,0 0-159 2</inkml:trace>
    </iact:actionData>
  </iact:action>
  <iact:action type="add" startTime="45880">
    <iact:property name="dataType"/>
    <iact:actionData xml:id="d6">
      <inkml:trace xmlns:inkml="http://www.w3.org/2003/InkML" xml:id="stk6" contextRef="#ctx0" brushRef="#br0">23578 6690 246 0,'0'0'106'5,"0"0"-20"1,0 0-12 2,0 0-11-2,0 0 31 2,0 0 5 0,0 0-14 1,0-2-15-4,0 2-10 4,0 0-11-2,0 0-6 2,0 0-3-4,0 2-3 3,0 23-24 0,0 7-6 0,0-1 1-1,0-6-5 0,0-5 4 1,0-6-4 0,0-8 3-2,0-4-5 2,0-2 4 0,0 0 0 0,0 0 4-2,5 0 1 2,11 0 1 0,0 0 3 1,4 0-11-4,3 0 6 3,-5 0 4 2,8 0 4-3,0-8-4-2,-2 3-4 3,0-1 8 0,0 3-7 0,-1 0 3-1,4 0 4 0,3-1 0 5,3 4-3-6,6-4 0 0,5-2-5 6,-1-1 3-2,-1 4 3-5,8-3-1 0,-7 2-4 1,1-1 2 2,-11 3-1 0,-2 2-1-3,2 0-1 3,-13 0-2 0,6 0-1 3,-5 0-6-4,2 0 2-1,6 0 0 1,0-4 0 0,3 4 2 0,4 0-2 1,-4 0 4 1,1-3-6-3,-3 0 5 0,2 1-3 2,-7-1 5 2,4 1-4-3,-1-1 5-1,-1-1-3 1,5-1-1 1,-4 0-4 1,5 1 0-4,0-3 3 4,2 1-2-1,1-4 4 0,-4 2-4-3,-4 3 5 3,1 0-3 0,-12-2 3 0,2 5-1-1,-3-1-2 1,-3 0 3 1,-6 3-3-3,2 0 3 0,-6 0-5 2,-2 0 3 0,2 0 0 0,-3 0-2-2,0 0 1 2,0 0 0 1,0 0-2-2,0 0-1-1,0 0 5 2,0 0-4 0,0 0 1 0,0 0 0-2,0 0-4 2,0-2 1 0,0 2-3 0,0-6 2-1,0-11-7 0,0-7 6 1,0-3 3 0,0 0 2-1,0 7 0 0,0 6-3 1,0 3 1 0,0 2-5-2,0 6-101 4,4 3-64-4,-4 0-58 3,6 0-158-4</inkml:trace>
    </iact:actionData>
  </iact:action>
  <iact:action type="add" startTime="47364">
    <iact:property name="dataType"/>
    <iact:actionData xml:id="d7">
      <inkml:trace xmlns:inkml="http://www.w3.org/2003/InkML" xml:id="stk7" contextRef="#ctx0" brushRef="#br0">28347 6714 242 0,'0'0'323'5,"0"0"-182"1,0 0-14 2,0 0-34 0,0 0-39 0,0 0-4-2,0 0 10 2,0-7-15 1,0 7-6-1,0 0-7-3,0 0 1 4,0 3-11-2,0 19-13 1,0-2-5-1,0-3 5 0,0-8-8 2,0-6 8-1,0-3-3-2,3 2 0 2,2 2 1 0,-2 2 4-1,2 1-5-1,6 2-5 2,-7-5 5 1,5 3-4-4,-8-4 2 3,2-3 5 1,-3 3-2-2,0-3-3 2,0 0 1-4,0 0 7 4,0 0-11-2,0 0 0-1,4 0-1 2,-4 0 2 0,3 0 2 0,3 0 4 0,1 0 16 0,6 2-18-2,-3 2 6 3,3-4-2-2,-1 2 1-1,4-2-4 2,-3 3 5 0,3-3-3 0,-4 0-5-2,8 0-1 3,-1 0 1-2,5 0 5 2,5 0 0-4,2 0 8 6,2 0-2-4,3 0-1-1,1 0-5 2,3 0 1 0,8 0-1 0,0 3-4 0,7-3 0-1,-1 0-3 0,-7 0 4 2,3 0-1-2,-2 0 2-1,-2 0 2 2,3 0-1 0,-4 0-2 0,7 0 0-2,-7 0-2 3,6 0-4-2,-3 0 4 2,-3 0-3-4,3 0 2 3,-3 0-3-1,-5 0 3 2,-4 0-2-4,2 0 7 4,-5 0 2-1,4 0-4-1,0 0 0 1,-11 0-3-1,2 0 3 0,-5 0-5 2,0 0 1-3,-4 0 0 1,-4 0 1 4,-1 0-3-3,1 0 0-3,-4 0 0 2,2 0 0 1,-8 0-2-1,3 0 5-1,-5 0-4 2,-1 0 2 1,1 0-1-2,1 0 1-1,2 0-1 2,-3 0 0 0,4 0 2 0,-4 0-5-1,-3 0 4 0,0 0-2 3,0 0 2-2,0 0-2-2,0 0-1 3,0 0-2-3,0-3 2 3,0-11-4-5,0-9 5 6,1-5 0-3,4-6 0-2,-1 1 1 4,-1 5 1-1,-3 1 1 0,3 5-4-1,-2 3-1-1,2 6 2 2,1 6-16 1,1 4-55-2,-1 3-35-1,0 0-124 3,2 0-202-1</inkml:trace>
    </iact:actionData>
  </iact:action>
  <iact:action type="add" startTime="51373">
    <iact:property name="dataType"/>
    <iact:actionData xml:id="d8">
      <inkml:trace xmlns:inkml="http://www.w3.org/2003/InkML" xml:id="stk8" contextRef="#ctx0" brushRef="#br0">22929 4089 460 0,'0'0'159'3,"0"0"-3"4,0 0-37-1,0 0-52 3,0 0-14-2,0 0 4 2,0 0-25-4,-43-47 5 3,17 40 3 0,-5 5-2 0,4 2-5-2,-7 0 4 2,-2 0-12 1,-5 0-3-2,-2 0-2-1,-3 19 0 2,-5 1-1 0,-6 7-5 0,7 8 0-2,-7-1-5 5,0 7 2-4,7 2-3 3,3 2 1-1,7 2-5-4,1-2 1 3,10-2-2-2,0 2-1-1,3 2 4 3,5 1-3 1,-1 2 4 2,7 7-4-3,-4 2 7-5,6 6-2 5,1 1-1-1,0 5 1-1,4 0-5 5,2 2 1-4,3-7-2 1,0 3 4-3,3 0-3 3,0-2 0-1,0 1-1 1,0 2 0-1,0 4 2 2,0 2-2-2,0 6 2 2,3-5-4-4,3 1 6 4,1-9-5-2,-3-5 3 0,5-7-4 0,-3-2 3 1,3 2-2 0,-1-3-1 0,2 4 1-2,4 0-1 2,-4 8 0-1,0-6 2 1,0-4 1-1,3-14-2 0,2-9 1 1,-2-9 2 1,5-2 4-3,6-6 6 2,0 1-4-1,-1 0-4 1,2 5-4-2,4 3 5 2,-1 1-5 0,1-4-2 1,-2 1 2-3,-1-9-1 1,-1-3 0 3,1-2-1-4,4-4 0 1,4-2 0 0,6 7-1 1,2-7 2 0,-1 7-2-2,2-1 2 3,-5-5-2-2,-2 0 1 2,1 1 0-3,-7-5 0 2,-1 4 1-1,-1-4-1 3,5 1 0-6,2 3 1 4,2-1 0 0,0-1-1 0,-1-2 1-2,-3 0-1 2,1 0 0 1,-1 0 0-1,-3-2-2-3,-1-15 2 4,-1-4-1-2,-2 4 2 1,-1 1 0-2,-2-1-1 2,4-4 0 1,2 1-1-1,-1-7 1 0,-2 3-1-1,1-4 1-1,-3-6-1 4,-5-9 1-6,-5-5-1 4,-1-2 1 0,-3-6 1 0,-4-4-1-1,-5 1-1 0,2 2 0 2,-3-4 1-2,6 4 0-1,-1 8 1 3,2 1-1-2,-1 6 2 2,1 0-3-4,-1-1 2 3,-2 7-1 1,5-3 0-1,-5 3 0-3,3-7-1 5,-1-11 1-3,1-3 0 2,-4-12 0-5,0-4 0 4,-3 0 0 0,0-2 0 1,0-7 1-3,0-3-2 1,0-1 1 2,0-2 0-2,0 1 0-1,-10-6 2 2,-3 1-6 0,-3-7 6 0,1 6-2-2,-2 6 1 2,-6 9-1 0,-2 13-1 2,-15 6-1-6,-11 12 0 6,-7 7 2-4,-4 3-2 4,-4 6 2-6,1 1-1 4,10-2 1 0,6 5-1 1,2-2-2-2,11 4-9-1,12 2-46 3,6 4-79-1,18 19-134-3,0 0-449 3</inkml:trace>
    </iact:actionData>
  </iact:action>
  <iact:action type="add" startTime="53088">
    <iact:property name="dataType"/>
    <iact:actionData xml:id="d9">
      <inkml:trace xmlns:inkml="http://www.w3.org/2003/InkML" xml:id="stk9" contextRef="#ctx0" brushRef="#br0">22678 6890 98 0,'0'0'138'5,"0"0"-37"1,0 0 6 2,0 0-17 1,0 0 38-2,0 0 22-1,0 0-61 2,-14 15-5 1,14 7-24-2,-6 3-4-1,6 3-7 2,0 5-18 0,0 11 0 0,0 11-4-1,0 8-7 1,0 6 4-1,0 6-1 1,0-6-4 1,10-7 1-2,0-4-1 0,3-1 0 2,-2-2-10-2,2-4-4-1,-9-6-4 3,5-5 0-2,-6-13-1-1,-2-3 2 3,-1-11-4-2,0-4 2 1,0-6 0-2,0-3 1 2,0 0-1 0,0 0-4 0,0 0-1-2,0 0 3 3,-17-29 2-1,-20-1-1 1,-2-7 3-4,-6 2-3 2,6 0 3 2,-1 4-4-1,3 3 3-2,10 8-2 2,9 6 2 0,8 6-2-1,7 8 0-1,3 0 1 2,0 0 6 0,0 0 4 0,0 0 29-1,26 11-29 2,5 20 1-1,7 6 9 1,2 7 7-2,-4-1 7-1,5 2-11 0,-2-9 10 4,-8-1-8-5,-1-11 4 3,-4-7-6-1,-9-9 2 2,7-8 3-3,-4 0 0 1,6-8-16 2,2-33-9-2,3-11-1-1,-6 5-2 2,-2 0 1 0,-5 6 1 1,-5 11-4-1,-3-2 0-1,-3 0-41 0,2 4-95 1,-9 19-104-4,3 2-276 7</inkml:trace>
    </iact:actionData>
  </iact:action>
  <iact:action type="add" startTime="54297">
    <iact:property name="dataType"/>
    <iact:actionData xml:id="d10">
      <inkml:trace xmlns:inkml="http://www.w3.org/2003/InkML" xml:id="stk10" contextRef="#ctx0" brushRef="#br0">27742 4052 141 0,'0'0'215'4,"0"0"-65"2,0 0 14 3,0 0-18-2,0 0-38-1,0 0-14 2,0 0-31 0,-134 0-20 0,96 0 4-2,-5 0-14 2,-3 3-4 0,-8 14-14 1,-3 5 1-4,-2 7-4 4,-5 6-6-2,3 5-2 2,-2 2 0-4,6 0 6 3,1-3 2 3,8-5-2-4,-2-4-3 0,7-3 5 0,7 1-6 1,1-1-1-1,6 5 7-1,4-5 7 2,5-1-5 0,0 0-6 1,4-4-1-4,0 7-6 3,1 4 4 0,1 3-2 0,-1 7 3-2,7 4 1 4,-1 4-2-4,6 4 0 3,-1 8-1-3,4 4 7 2,-5 3-1 0,5 4 5 0,-4-4-9-2,0-5-1 2,4-6 1 1,0-2-4-2,0 4 1-1,0 4-2 2,0 4 0 0,0 2 0 0,0 1 2-2,0-3-2 2,0-11 5 0,0-7-3 0,0-7-2-2,0-4 0 3,0-3 0-2,0 5-2 2,8 0 2-4,4 2 0 3,1 5-1 0,3-1 1 1,1 5 1-3,-2-3-2 1,5 1 0 3,-1-6 1-5,-2-3-2 1,4-5 3 3,-3-3-2-2,-2-9 0 1,-1 0 2-1,4-5-2 1,4-1 0 0,-1 4 1 0,5-1-1-3,5 3 1 5,0 4-1-4,7-1 2 3,-1-3-2-3,-2 1 2 2,3-9-1 0,2-4 1-1,-5-2 0 0,-1-2-1 1,-2 0-1 0,3-1 0-1,-5-3-2 2,-1 2 4-1,-2-5-4-2,4-2 4 2,-5 0-4-2,7 0 4 1,-3 0-4 2,0 0 0-1,-4 0 2-3,1 0 0 5,2 0 0-3,-3 0 0 1,-1 0 0-2,-2 0-1 1,-3 0 2 2,2-2-2-1,-3-2 1-1,5 0 0 0,-5-5 0 2,0 2 0-2,-2-7-1-2,-1-3 0 3,3-5 0 1,-1-6 1-2,-1-3 0-1,-2-6 0 3,1-2 0-1,-7 0 0 1,3-3-1-5,-3 5 2 6,0 4-2-3,3 2 2 0,-2 0-1-1,2-3 0 3,-2 0 0 0,2-3 0-2,2-1 0 0,-4-1 0 0,2-10 0 2,-5-1 0-2,2-12-1 2,3-9 1-4,-7-3 0 4,2-3 1-2,4 8-2-1,-5 12 4 3,6 9-4-3,-3 11 1 3,1 0-2-4,-7 4 2 4,-1-9 1-2,5-11-1 2,-5-12-1-3,-1-14 1 2,5-12 0 0,-4-4 1-1,3-3-1 0,-2-6 0 0,-1 1-1 3,-3 1 1-3,0 7 0-2,0 4-1 4,0 13-1-2,0 7 3 2,-7 7-2 0,-6 7-1-2,1 5 1 0,-2 1-3 1,-7 9 2-4,1 5-1 5,-6 4 0-1,-4 8-2 1,-11 4 1-4,-11 10 0 2,-6 6 0 2,-10-4 3-1,-8 1 0-1,8-4-1 0,0 1-1 2,16 5-50-3,13 1-47 0,34 5-67 2,5 0-105 0</inkml:trace>
    </iact:actionData>
  </iact:action>
  <iact:action type="add" startTime="56088">
    <iact:property name="dataType"/>
    <iact:actionData xml:id="d11">
      <inkml:trace xmlns:inkml="http://www.w3.org/2003/InkML" xml:id="stk11" contextRef="#ctx0" brushRef="#br0">27266 6969 246 0,'0'0'131'6,"0"0"-62"0,0 0 13 1,0 0-10 4,0 0 46-6,0 0 2 2,0 0-39 0,-3 39-17 1,-7-14-21 0,3 4-7-2,4-1-12 2,-1 6-3 0,4 1 1 1,0 6-3-4,0 7-6 3,0 5-2 0,0 9 0 0,7-5 4-2,9 7 3 5,1-10-10-4,6-7 8-1,2-5 0 3,-5-9-6-2,3-5 0 3,-7-5-6-5,0-1 1 2,-4-2-4 1,-2 3 7 0,-4-6-1-1,4 0 0 2,-7 0-6-1,-2-4 3-1,2-2-4 2,-3-5 1-2,3-6-1-3,-3 0 1 4,0 0-2 0,0 0-2-2,0 0 3 2,-6 0 0 0,-21 0 0 1,-11-15 0-2,-1-7 0 0,-7 0 0 3,2 0 0-4,4-4-1 1,9 4 1 0,5 3-1 2,12 7 2-4,8 3-1 14,-2 6 0-16,8 3 2 0,0 0-2 6,0 0 5-6,0 0 19 5,5 3-2 0,24 20-12-1,4 5-7 0,5 3 12 2,-2-1 5-1,0-3 4 0,2-3-9-2,-5-4 5 2,-2 3-1 0,-4-9-2-1,-1 0-4-1,-2-8-5 2,-4-6 4 1,-1 0-12-2,4-6 4-1,-6-31-4 2,7-10 3 0,-4-13-2 1,-3 4 0-3,-7 3 0 2,1 4 0-1,-4 14-1 1,-1 6 0-1,-1 12 0 0,0 12-4 2,-2 2-44-2,-3 3-94 0,0 0-81 0,0 0-360 2</inkml:trace>
    </iact:actionData>
  </iact:action>
  <iact:action type="add" startTime="59901">
    <iact:property name="dataType"/>
    <iact:actionData xml:id="d12">
      <inkml:trace xmlns:inkml="http://www.w3.org/2003/InkML" xml:id="stk12" contextRef="#ctx0" brushRef="#br0">24392 6875 728 0,'0'0'133'6,"0"0"10"2,0 0-61-2,0 0-50 2,0 0-6 0,50 153-11 0,-50-103-4-2,0 6 9 2,0 1 10 1,0 2-6-2,0 6 1-1,0 5-1 2,0-5-4 1,0-1-5-2,0-8-7 0,0-11-7 0,-8-11-1 1,0-12 1 1,8-13-3-4,0-5 2 4,0-4-8-2,0 0 0 1,0 0 8-1,0 0 0 0,0 0 5 1,0 0 2 0,0 0-4-1,0 0 0 0,-4 0-3 2,4 0 4-2,0 0-4 0,0 0-2 0,-3 0-5 1,-5-24 2 0,-4-9 5-2,-1-7 0 2,4-5 2 0,-7 0 0 0,3 6-2-1,0 11 1 0,3 8-1 1,7 13 1 1,2 6-1-4,1 1 3 3,0 0-3 0,0 0 29 0,0 0 35-2,0 0-3 2,0 25-36 1,4 6-18-2,13 2 10-1,-1-2 6 2,3 3-10 0,3 0-1 0,-2-4 7-2,6 2-6 2,0-7 5 0,-5-8-6 1,-1-9 6-2,-1-5-9 0,-3-3-5 0,11 0-4 1,-2-17 1-2,-5-13-1 2,5-1 1 0,-9 8-3 0,-3 6 1-1,-10 13-7 0,-3-1-75 2,0 5-44-2,0 0-120 0,0 0-245 0</inkml:trace>
    </iact:actionData>
  </iact:action>
  <iact:action type="add" startTime="60895">
    <iact:property name="dataType"/>
    <iact:actionData xml:id="d13">
      <inkml:trace xmlns:inkml="http://www.w3.org/2003/InkML" xml:id="stk13" contextRef="#ctx0" brushRef="#br0">23374 9423 236 0,'0'0'146'3,"0"0"36"4,0 0 21 0,0 0-53 0,0 0-11 1,0 0-9 1,41-9-39-4,-14 3-25 3,18-2-1 0,6-1-18 0,18 2-9-2,16 3-1 2,12 4-9 0,13 0-6 0,4 0-9-1,4 0-1 0,-11 0-11 6,-3 11 11-9,-12 4-3 8,-20-2-2-7,-18-4 5 2,-18-3-5 3,-17-4-4-7,-15-2-2 5,-4 0-2-1,-4 0-11 1,-53 0 3-1,-35-8 9 2,-26-20 0-2,-20 0 0 2,-5 6-1-4,2 1 0 3,14 10 2 0,24 9-1 0,25 2 0-1,23 0 0 0,27 0 2 2,15 0-2-2,13 0 1-2,0 0 2 3,20 0 3 1,50 0-3-1,27 17 1-2,23 2-4 2,11 1 5 5,-7-1-2-8,-15 1 2 5,-31-3 3-8,-31-9 6 7,-27-3 3-3,-16-1-8 2,-4 2-9-2,-68-4-9 6,-45 3 9 1,-32 3 0-11,-3-8 0 2,8 0-4 5,19 0-7 0,33 0-52-2,36-5-36 0,33-5-70-2,19 4-68 3,30-5-360 1</inkml:trace>
    </iact:actionData>
  </iact:action>
  <iact:action type="add" startTime="62055">
    <iact:property name="dataType"/>
    <iact:actionData xml:id="d14">
      <inkml:trace xmlns:inkml="http://www.w3.org/2003/InkML" xml:id="stk14" contextRef="#ctx0" brushRef="#br0">29485 6939 604 0,'0'0'176'6,"0"0"-20"1,0 0-71 0,0 0-51 0,0 0 4 0,51 170-6 1,-42-108 1 0,-5 2 4-1,-1 2-8 0,-3-1-6 1,0-1-14 1,0-3-6-4,0-4 3 3,-7-9-5 0,-2-14-1 0,0-15 1-1,5-8-2 0,0-11-5 2,4 0 3-2,0 0-21 0,0-28 14 0,0-19 10 3,-3-7 10-4,1 0-9 0,-9 7-1 2,3 11 2 1,-2 10-1-1,7 16-2-3,1 3 2 3,2 7 1 0,0 0-1 1,0 0 3-3,0 0-1 1,0 0 2 1,0 0 18 0,0 0 19-2,0 0 14 2,0 17-24 0,0 9-5 0,13 0 0-1,3 4-2 0,-2-3-9 2,2 0 6-2,0-5 4-1,-2-6-1 2,-1-2-9 0,-2-5-6 0,-4-1 3-1,4-3 1 0,-2 2 10 1,-3 1-3 1,-3-5 0-4,1-1-7 4,-1-2-12-2,1 0-2 1,11 0-4-2,-2 0 2 2,4-15-2 0,2-9 4 0,0 3-5 0,-3 5-5-2,-6 8-54 3,-6 8-57-2,-4 0-89-1,0 0-164 2</inkml:trace>
    </iact:actionData>
  </iact:action>
  <iact:action type="add" startTime="63115">
    <iact:property name="dataType"/>
    <iact:actionData xml:id="d15">
      <inkml:trace xmlns:inkml="http://www.w3.org/2003/InkML" xml:id="stk15" contextRef="#ctx0" brushRef="#br0">28516 9636 410 0,'0'0'137'4,"0"0"-15"2,0 0-9 1,0 0-14 0,0 0 2 1,0 0-9 0,72-62-14-2,-47 50-14 2,11 2-4 0,7-2 8 1,17 4 7-3,14-2-21 1,13-2-22 1,14 0 3 1,2 2-7-4,-1 7 2 3,-4 3-3 3,-12 0 14-4,-1 0-12 0,-14 13-3 0,-7 2-12 2,-15-5-5-2,-17-3-6-1,-16-2 0 2,-13-3-3 0,-3 1-1-1,0 0-8-1,-26 3-16 2,-42 2 25 3,-38-3 3-3,-29 0 2 0,-16-5-5-4,-5 0-2 4,5 0 2-1,16-10-4 0,24 2 0 0,22 5-10 1,26 3-5 1,22 0 0-2,21 0 16-1,12 0 3 3,8 0 6-2,0 0-2 2,21 0 6 0,42 0 2-4,42 14-8 4,25 6-3-4,21-3 1 3,-3 0 7 3,-7-3-3-4,-24 0 10-2,-37-3-6 2,-31-3 14 0,-29-1-9 1,-15-7-6-2,-5 0-9 2,0 0-4 0,-51 0-17 0,-39 0 21 0,-30-3-1-2,-18-22 6 7,-3-4 1-7,21 5 4-2,20 6-1 4,35 9-1-1,26 3-7 1,23 4 5-1,14 2-2 1,2-3 8-1,0-3-4 2,45 6-4-3,25 0-4 2,17 0-52-1,-6 3-87 2,-49 8-103-4,-18 3-150 3</inkml:trace>
    </iact:actionData>
  </iact:action>
  <iact:action type="add" startTime="66627">
    <iact:property name="dataType"/>
    <iact:actionData xml:id="d16">
      <inkml:trace xmlns:inkml="http://www.w3.org/2003/InkML" xml:id="stk16" contextRef="#ctx0" brushRef="#br0">13159 13211 450 0,'0'0'248'6,"0"0"-78"2,0 0-19 1,0 0-48-4,0 0-30 4,0 0-12-2,0 0-4 1,186-2-5-1,-130 2 0 0,21 0-13 1,13 0-5 0,27 0 1-2,21 0-5 2,22 0-4 1,21 2-9-2,23 3-1 2,9 7-14-2,0-1 1 1,0 0-3-1,-11 0 0 0,-22 1-2 1,-17-1 0 0,-32-2 2 0,-40-5-2-2,-30-4-7 1,-25 0-43 2,-20-7-66 5,-16-13-114-10,-16 0-226 6</inkml:trace>
    </iact:actionData>
  </iact:action>
  <iact:action type="add" startTime="67779">
    <iact:property name="dataType"/>
    <iact:actionData xml:id="d17">
      <inkml:trace xmlns:inkml="http://www.w3.org/2003/InkML" xml:id="stk17" contextRef="#ctx0" brushRef="#br0">18457 12924 582 0,'0'0'120'4,"0"0"6"2,164 11-36 0,-80-11-22 3,15 0-12-1,17 0-8-3,17 0-2 3,-1 0-27 0,9 0-5 0,-2 0-9-2,-18 0-3 2,-15 6-2 0,-11-6-5 0,-19 4-40-2,-68-4-80 3,-3 0-288 0</inkml:trace>
    </iact:actionData>
  </iact:action>
  <iact:action type="add" startTime="68281">
    <iact:property name="dataType"/>
    <iact:actionData xml:id="d18">
      <inkml:trace xmlns:inkml="http://www.w3.org/2003/InkML" xml:id="stk18" contextRef="#ctx0" brushRef="#br0">20972 12853 379 0,'0'0'203'3,"0"0"-51"5,0 0-9-3,0 0-39 4,0 0-26-2,0 0-19 1,80 75-12 0,-21-68-7-2,20 3-5 2,26-3-1 0,23 5 3-2,33-1-10 2,16 6-18 0,14-7-3 0,-1 2-6-1,-19-10-2 3,-23-2-2-2,-34 0-23-1,-38 0-47-1,-76-7-121 1,0-1-330 1</inkml:trace>
    </iact:actionData>
  </iact:action>
  <iact:action type="add" startTime="77678">
    <iact:property name="dataType"/>
    <iact:actionData xml:id="d19">
      <inkml:trace xmlns:inkml="http://www.w3.org/2003/InkML" xml:id="stk19" contextRef="#ctx0" brushRef="#br0">15887 16749 363 0,'0'0'255'2,"0"0"-102"5,0 0-27 1,0 0-34 0,0 0-6-2,0 0-11 2,0 0-5 0,0 0-21 0,0 0-6 0,0 0 6-2,12 0-10 3,-1 0-3-2,10-3 0-1,-1-14-4 2,13-5-1 0,4-4 4 0,3-4-10-2,-2 5 4 2,2-1-11 0,8-4 0 1,-3-5 3-1,12-5-6 0,-1 1 1-1,1 0 0 2,-2 3 6-4,-1-3-6 3,-4 7 2 0,0 2-3 0,0-1-2-1,0 2-2 0,3-1-6 3,-2 2 3-4,1 1-8 1,0-3 8 0,3-1-6 0,2-2 0 1,-5-4 0-2,-3 0-4 3,2-2 3-2,-4 2-2 2,-4 3 1-4,1 7 0 4,-4-3 4-1,1-2-4 0,2 2 6-3,6-5-4 4,-2 5 0-1,4-4 0 0,-2 0-2-1,4 4 0-1,-5 0 0 5,2 8 2-6,-5-3-1 1,-3 6 4 2,-9 1-4 1,-6 7 4-2,-6 3-5 0,-8 0 2 3,-6 4-2-3,0-1 0-1,-7 5 0 1,0 0 1 0,0 0-2 1,0 0 3 0,0 0-2-2,0 0 2 2,0 0-4 0,-14 0 0 0,-33 0 2 1,-6 0 0-4,-14 0 1 5,-7 9-2-3,-3-1 1 0,1-6 0 1,10 4 0 0,4 1 0 2,11 0-2-6,9-4 1 3,15 4-4 1,12-7-1 0,4 2 5-3,11-2-4 3,0 0 4 0,0 0 1 0,0 0-1-2,0 3 1 2,23-1-2 0,13 4-6 1,10-2 7-3,5-4 0 2,6 0 0 1,6 0 1-3,1 0 0 3,6 0-1-1,1-17 2-1,3-7-1-1,-10 3 3 3,-8 1-6-2,-12 3 4-1,-11 3-2 3,-14 5 1-4,-8 3 0 3,-11 6-2 0,0 0 4 0,0 0 0-2,0 0 0 2,0 0 4 0,0 12 0 0,-27 30 7 0,-9 8-12-1,-1 9 0 3,3-2 0-5,5-3-1 1,5-22 0 2,11-10-2 1,6-15-6-1,7-7-32-1,0 0-53 0,13-25-56 1,20-18-41 2,-12 18-112-6,-8 8-433 4</inkml:trace>
    </iact:actionData>
  </iact:action>
  <iact:action type="add" startTime="78825">
    <iact:property name="dataType"/>
    <iact:actionData xml:id="d20">
      <inkml:trace xmlns:inkml="http://www.w3.org/2003/InkML" xml:id="stk20" contextRef="#ctx0" brushRef="#br0">18270 15148 537 0,'0'0'235'3,"0"0"-107"5,0 0-42-1,0 0-44-1,0 0-8 2,0 0-1 0,0 0 9 1,28 0 4-4,-28 0 9 3,0 0 4 0,3 0-10 0,8 0-10-2,1 0-13 2,5 0-9 0,4-17-11 0,-3 0 2-1,0-1 5 0,5-1 7 1,-6-1 0 0,7 0-1-2,-6-2 3 2,0-3-8 0,7-4-3 0,-2-1-11-2,-3-7 0 3,0 12-1-2,-8 3 1 2,-5 12 0-1,-5 5 1-1,-2 5-2 0,0 0 2 1,0 0-2-2,0 0 2 2,0 25 5 0,0 21-4 0,-2 4 0 1,-5 6 1-4,-5 2-1 5,5 3-2-3,0-5 3-1,1-6-1 2,2-3-1-1,1-4-2 1,-4-7 1 2,1-8 0-3,-2-4-3 1,4-7-1-1,-7-2-1-3,2-2-1 4,-7 4 2 0,-7-10-5 1,-11 3 2-4,-2-3 0 3,-12-1 1 1,0-4-9-2,-1 3-3 1,3 2 3-2,8-2-4 4,15-5 10-3,7 0-2-1,9 0 11 5,7 0 1-5,0 0 5 3,0 0 1-6,0 0 8 5,26 0 11 1,14 0 2-1,14-13 9-2,8 1 11 1,8 1 17 2,10 3-3-1,-1 3 2-3,-2 5-14 3,-9 0-6 0,-8 0-9 0,-14 0-6 0,-11 0-17-2,-10 0-5 4,-9 0-7-4,-9 0-1 0,-6 0 1 2,2 0-24 0,-3 0-57 0,0 0-89-2,0 0-98 2,-3 0-238 0</inkml:trace>
    </iact:actionData>
  </iact:action>
  <iact:action type="add" startTime="80236">
    <iact:property name="dataType"/>
    <iact:actionData xml:id="d21">
      <inkml:trace xmlns:inkml="http://www.w3.org/2003/InkML" xml:id="stk21" contextRef="#ctx0" brushRef="#br0">23280 16905 621 0,'0'0'210'6,"0"0"-76"1,0 0-50 2,0 0-23-4,0 0-1 3,0 0 4 0,55-54 13 0,-19 30-2-2,0-4 0 2,12 3-8 0,4-7-2 0,12 2-8-1,4-9-7 0,5 2-12 2,-5 1-8-2,2-3-8-1,-4-1-2 2,1-1-7 4,4-2 3-7,6-8-7 2,2-5 3 1,8 0-1 0,6-6 0 0,-4-2 3-3,3 7-7 3,-8 3 1 0,-7 2-8 1,-6 4 3-3,-4-3-2 2,-3-5-1 0,-2 5 1-1,-4 3-2 1,6 1 2-2,-8 2-1 4,-5 5 0-4,3 3-1 1,-8 3-1 0,-1 4 4 2,0-1-4 0,-9 6 5 0,-4 3-6-2,-12 5 4-1,-6 11-1 1,-7 1 0-2,-4 1 0 3,0 4 0 0,-3 0 2 1,0 0-3-4,0 0 1 3,0 0 0 0,-24 0-7 0,-23 0 6-1,-17 12 0 1,-1 0 0 1,-4-2 0-2,3-2 1-1,-1 4 0 5,9-7-3-1,12 2 2-5,9-4-6 2,20-1 3 0,4 0-3-2,13-2 3 4,0 0 4-4,0 0-3 3,0 0 1 0,16 0-13 0,29 0 15-2,14 0 2 3,5 0-2-1,0 0-2 0,-5 0 2-1,-8 0 0 0,-7 0 1 2,-8 0 0-2,-9 3 0-1,-4 9 3 7,-9-4-3-8,-10-5 5 8,-1 1-5-12,-3-4-2 5,0 7 1 1,0 1 0 2,0 12-1-3,0 9-2 1,-6-4 3 2,-3-6-16-1,1-8-38-3,0-5-31 3,8-6-33 0,0 0-63 0,0 0-74-1,0-3-247 0</inkml:trace>
    </iact:actionData>
  </iact:action>
  <iact:action type="add" startTime="81114">
    <iact:property name="dataType"/>
    <iact:actionData xml:id="d22">
      <inkml:trace xmlns:inkml="http://www.w3.org/2003/InkML" xml:id="stk22" contextRef="#ctx0" brushRef="#br0">26246 14815 579 0,'0'0'151'5,"0"0"3"3,0 0-31-2,0 0-45 3,-208 25-23-2,150 12 1 2,6 5-1-4,12 7-1 3,16 0 3 0,14 0-5 0,10-1 5-2,0 5-18 2,34-8-19 0,22-3-11 0,9-5 5-1,3-15 2 0,-12-7 7 1,-3-15-7 0,-9 0-13 1,-4-17-3-2,-3-35-2 1,-9-14 2 3,-13-9-5-5,-9 0 3 4,-6 2-29-6,-10 14-55 3,-41 17-106-1,19 40-54 3,-1 2-552-2</inkml:trace>
    </iact:actionData>
  </iact:action>
  <iact:action type="add" startTime="82017">
    <iact:property name="dataType"/>
    <iact:actionData xml:id="d23">
      <inkml:trace xmlns:inkml="http://www.w3.org/2003/InkML" xml:id="stk23" contextRef="#ctx0" brushRef="#br0">30362 16769 394 0,'0'0'159'2,"0"0"-14"6,0 0-12-2,0 0-7 3,0 0-32-2,0 0-8 2,-23 25 1-3,23-25-10 1,0 0-8 1,9 0-10 0,26-17-11-2,14-18-9 3,12-12 10-2,10-9-7 1,8-9 3-2,11 1-14 3,-3-7 0 3,0 7-7-7,-3 2 0 2,-1 10 4-1,-11 8-8 3,5 6 4-1,-4-2-5-3,-2 1-3 5,4-7-10-3,-1 2-3 2,-3-3 1-4,3-2-4 3,-10 8 3-1,-5 0-2 1,2 9 6 0,-4-8-2-2,2 1 3 2,2-1-5 0,3-2 3 0,-5 0-4-1,-5 7-1 0,-9 5-1 1,-6 4 0-2,-3 1 0 2,-1 3 0 3,-9 5 1-3,-3 4 1-1,-2 1-3 1,-8 4 2-4,-9 2-1 5,-1 3 0-4,1 3 1 3,-4 0 2 0,0 0-3 0,0 0 2-2,0 0-2 2,0 0-1 0,0 0-13 0,-27 0 6 1,-24 0 2-4,-16 0 6 4,-5 12 0-1,-4-4 0-3,-9 2-2 3,4 7-1 2,7 0 0 0,4 3-13-4,19-6 10 0,15-2-4 1,12-4 6 1,11-3 1-2,10-2 2 2,3 3-1-1,0-6-7 1,0 0-2-2,7 0-4 2,42 0 10 0,15 0 5 0,23 0 3-2,6 0-1 2,-8-9-2 1,-2-8 1-1,-18 4 0-2,-16 1 4 2,-5 5-4 1,-12-6 2-2,-12 9-2-1,-13 4 5 2,-2-3-2-1,-5 3 2 2,0 0 2-4,0 0-3 3,0 0 1 0,0 33-1 1,0 6 4-4,0 7-7 4,-8-8 3-2,7-6-4 2,-6-13-1-4,7-13 0 3,0-4-4 1,0-2-14 0,0 0-41-2,0 0-53 4,0 0-95-8,-5 4-103 5,1 7-394-2</inkml:trace>
    </iact:actionData>
  </iact:action>
  <iact:action type="add" startTime="83492">
    <iact:property name="dataType"/>
    <iact:actionData xml:id="d24">
      <inkml:trace xmlns:inkml="http://www.w3.org/2003/InkML" xml:id="stk24" contextRef="#ctx0" brushRef="#br0">32163 14573 566 0,'0'0'193'4,"0"0"-34"3,0 0-49 1,0 0-60 0,0 0 10-1,0 0-8 0,0 144-5 2,-3-112-12-2,-2-2 9 2,0 1-13-4,0-1-14 3,-1 2-9 0,-2-7-5-2,3-3 2 2,1-13-5 1,4-1 0-2,0-6-9 1,0 2-2-1,0-4 9 0,0 0 2 1,0-28 4 0,9-19 3-2,2-7-3 2,2 3-3 0,-5-5 4 0,2 0-3-2,3-1-1 8,-3 10 2-10,-3 8 0 3,3 9 4 0,-4 12-4 1,1 6 3 0,-2 1 6-2,6 3 23 3,2-1-11-1,3-2 2 1,12 2-4-5,-3 3 8 4,2 4-7-1,2-1 5 1,-1 3-2-1,-5 0 2 2,3 0-2 0,-3 3-11-3,-6 12-1 2,-2-7-13-3,-3 1-2 5,-11-4 1-4,2-3-3 3,-3-2-24-4,0 0-62 3,0 0-44 0,0 0-122 0,0 0-295-1</inkml:trace>
    </iact:actionData>
  </iact:action>
  <iact:action type="add" startTime="84218">
    <iact:property name="dataType"/>
    <iact:actionData xml:id="d25">
      <inkml:trace xmlns:inkml="http://www.w3.org/2003/InkML" xml:id="stk25" contextRef="#ctx0" brushRef="#br0">32886 14135 534 0,'0'0'197'5,"0"0"-12"3,0 0-94 0,0 0-16 0,0 0-22-2,0 0 20 3,0 0-26-2,117 14 2 1,-107 11-6-2,-4 4-8 4,-3 8-12-4,-3 7-9 0,0 1-11 2,0 0-3 0,0-3-1 0,-11-8-4 0,-17-8 5-2,-8-10 0 2,-5-10-8 1,1-6-14-2,-1 0-2-1,8 0-11 2,5-2-11 0,12-14 11 0,6 8 17-1,7 6 8 0,3-4 5 1,0 2 5 0,0 3 0-2,15-5 9 4,17 3-6-4,7 3 4 2,3 0 4-2,1 0 3 2,9 0 5 0,1 22-6 0,-4 4 4-2,2 0-14 2,-8 1 3 1,-7-1-6-4,-2-7 3 3,-15-5-3 0,-11-8 0 0,-8 0-25 0,0-5-37-2,0-1-136 2</inkml:trace>
    </iact:actionData>
  </iact:action>
  <iact:action type="add" startTime="87293">
    <iact:property name="dataType"/>
    <iact:actionData xml:id="d26">
      <inkml:trace xmlns:inkml="http://www.w3.org/2003/InkML" xml:id="stk26" contextRef="#ctx0" brushRef="#br0">14470 18758 166 0,'0'0'411'6,"0"0"-242"1,0 0-26 0,0 0-44-1,0 0-16 2,0 0-10 0,0 0 5 1,143-11-2-4,-89 0 2 3,5 8-10 0,18 3-5 0,10-5-8-2,17 5-12 2,33-7-10 0,21 7-6 1,39-5 1 0,27 5-6-3,30 0 9 3,10 0-4-3,11 0 1 0,12 0-7 5,-4 0-2-1,13 0-6-2,2 0-12-6,10-31 1 6,2 1 0-1,-1-2 5 6,-27 12-4-7,-17 7 3-1,-31 13-3 2,-44 0-3 1,-48 0-2-3,-52 20-15 6,-44-7-27-3,-42-13-62-2,-4-13-110 1,-40-7-111 0,-17-12-218 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22:59:56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975">
    <iact:property name="dataType"/>
    <iact:actionData xml:id="d0">
      <inkml:trace xmlns:inkml="http://www.w3.org/2003/InkML" xml:id="stk0" contextRef="#ctx0" brushRef="#br0">7544 4642 26 0,'0'0'507'17,"0"0"-421"-16,0 0 23-1,0 0-28 0,0 0-13 1,0 0-12 4,0 0-20 3,0 0 13 0,0 0 8 1,0 0 11-4,0 0-10 3,0 0-5 0,0 0 7 1,-26-6-8-4,33 4-7 3,16-3-26 0,13-2 0 0,-2-1-4 0,5 3 4-2,1-2-4 2,1 2 2 0,-8 3-6-2,2 2-7 5,-6-3 8-4,-11 3-7 1,-3-4-3-2,-4 4-1 2,-11 0 6-1,0 0-6 2,0 0-1-4,0-3 0 3,0 3-1 0,0 0 0 0,0 0 1-2,-13 0 2 3,-24 0 0-1,-6 3 4-1,-5 14-5 0,-3 0 4 1,2-3-5-1,-2 3 0 2,8-8 2-4,-1 3-2 3,4-5-1 1,3 3 1-1,14-5 0-2,3-3 1 4,16 1-1-4,-1-3 0 3,5 0 0-5,0 0-1 4,0 0 1 0,0 0 8 0,0 0 9-2,25 0-5 3,13 0-12 0,8 3 5-2,-1 3-4 1,-6-1 9-2,-1-2-4 1,-9 3 7 1,-3-4-6-1,-6 2-1 1,-2-3 3-1,-11 3-3 2,3-4 9-4,-4 3-10 3,-2-3 3 0,-4 0-6 1,0 0 4-4,0 0-5 3,0 0 0 0,0 0-1 0,0 0-2-2,0 0 1 2,0 0-2 0,0 0 2 0,0 0 1 0,0 0-2-2,0 0 4 3,0 3-2-2,0-3 1-1,0 0-1 2,0 0 2 0,0 0-1 0,0 0-1-2,0 0 2 2,0 0-1 0,0 0 1 1,0 0-3-4,6 0 2 3,8 0 0 0,12 0 4 0,3 0-4-1,-4 0-1 0,-5 0 0 1,-7 0 1 0,0 0 0-1,-7 0-1 0,-1 0 3 3,0 0-4-4,-5 0 1 0,0 0-2 2,0 0 1 0,0 0-3 0,0 0-1-2,0 0-3 2,-2 0 2 0,-27 0 6 1,-12 0 4-4,3 0-4 3,5 0 2 1,-3 6-2 1,5-5 0-3,5 2 0-1,9-3 0 0,4 0 1 2,7 0 0-1,2 0-1 0,4 0 0 2,0 0-1-2,0 0 1-1,0 0 0 2,0 0 0 0,13 0-2 1,14 0 1-4,-1 0 1 4,-5-3 0-2,-11-2 1 2,3 3-2-4,-6 2-1 4,2-3-2 0,-5 3 1-3,-4 0 2 0,0 0-5 2,0 0-33 0,0 0-43 0,0 3-87-1,0 4-161 1,0 3-506-1</inkml:trace>
    </iact:actionData>
  </iact:action>
  <iact:action type="add" startTime="35159">
    <iact:property name="dataType"/>
    <iact:actionData xml:id="d1">
      <inkml:trace xmlns:inkml="http://www.w3.org/2003/InkML" xml:id="stk1" contextRef="#ctx0" brushRef="#br0">22142 2956 86 0,'0'0'514'4,"0"0"-395"2,0 0 10 1,0 0-32 0,0 0-9 3,0 0 1-4,0 0 1 1,0 0 4 0,-9 56 9 2,9-56-2-2,3 0-18-1,33 4-20 5,25-2-37-6,15 6 5 4,18 1 1-4,9-1-6 3,14-5-8 4,15-3-10-6,12 0 1 0,-2 0-5 6,-3-11 2-6,-17-1 5 2,-17 5 4-2,-18 3 2-1,-18 0 0 5,-17 4 0-4,-25 0-6 1,-11 0 0 0,-14 0-6 1,-2 0-1 0,0 0-4-2,-61 10-3 2,-46 15 1 1,-36 5 2-1,-20-1 2-3,-7-9 1 3,14-8-2 1,12-7 2-2,18-5 1-1,13 0-3 3,14 0 4 0,18 0-4-2,17 0-1 0,21-5 0-1,15 5-5 4,12-4 5-3,16 4-1-2,0 0 1 3,0-3 0 1,0 3 5-2,34 0-2-1,28 0-2 4,22 0-1-3,10 0-2 1,1 0 2-3,-8 7-4 3,-15 3 3 0,-11-1-5 0,-12-9-14-2,-18 0-49 5,-14 0-89-3,-17-4-170-3,0-11-511 2</inkml:trace>
    </iact:actionData>
  </iact:action>
  <iact:action type="add" startTime="36487">
    <iact:property name="dataType"/>
    <iact:actionData xml:id="d2">
      <inkml:trace xmlns:inkml="http://www.w3.org/2003/InkML" xml:id="stk2" contextRef="#ctx0" brushRef="#br0">28495 3073 401 0,'0'0'336'4,"0"0"-185"3,0 0-29-2,0 0-40 4,0 0-25-2,0 0 3 1,0 0 9-1,184 32-5 2,-123-30 5-3,23-2-22 0,12 0-10 2,14 0-2 1,8 0-7-2,2-2 3-1,-1-1-5 3,-8 3 8-2,-16 0-5 7,-11 0 11-12,-18 12-17 8,-16 1-5-2,-17-4-14-1,-14-4 6-1,-10-2-9 3,-7-3-1-3,-2 3 0 2,0-1-2-2,-7 3-2 2,-49-1 3 0,-27-1 1 0,-29-3 0-2,-24 0 3 2,-7 0-2 0,-10-7 4 4,1 0-5-8,4 4 2 4,15 3-2-1,13 0 1 1,25 3-1-3,20 14 0 6,20-6 0-5,17 0 2 1,22-5-1-1,12-3 0 1,4 0 2 1,0-3-2 0,38 0 7-1,39 0-8 7,33 0 1-6,32-17-1-4,22 2 1 1,1 3 2 2,-13 7-2 1,-23 5 6 3,-33 0-1-6,-27 0 13 2,-22 0-9-1,-21 0-1 6,-16 0-8-6,-9 0-1-1,-1 0-3 3,0 0-5-1,0 0 1-1,-1 0-5 2,-35 0-2 1,-12 0-43 6,-15 29-56-11,30-12-121 7,6-1-212-8</inkml:trace>
    </iact:actionData>
  </iact:action>
  <iact:action type="add" startTime="37923">
    <iact:property name="dataType"/>
    <iact:actionData xml:id="d3">
      <inkml:trace xmlns:inkml="http://www.w3.org/2003/InkML" xml:id="stk3" contextRef="#ctx0" brushRef="#br0">18776 3192 592 0,'0'0'183'6,"0"0"-31"0,0 0-52 3,0 0-54-1,0 0-9 0,0 0 1-3,10 149-6 4,-20-116-8-1,0-4 9-1,6-10 3-1,1 2-2 2,3-12 6 1,0 1-11-2,0-5 6 0,0 1-5 0,0-6-5 1,0 0-2 0,0 0-8-2,0 0 3 2,16 0-8 2,1 0 18-4,3 0 11 0,-1 0 6 3,6 0-15-2,2 0-8 2,2 0-12-4,3 4 4 3,7-2-6 2,-2-2 2-4,3 3 6 3,1 2-4-2,2 0 8 1,1 2-2 0,2-2 4-1,-2-2-8 0,-1-1 7 2,4 10-1-2,-1-4-1-1,5-3-7 1,-6-5-8 2,7 0 2 2,-7 0-3-7,7 0 4 5,-4-10-5-3,1-2 2 3,-1-1 0-4,4 1-4 2,-1-2 1 1,2 6-1 2,1 5 1-4,-3 3-1 2,-8 0 1 0,1 0 0-2,-4 0-1 2,-6 0 1-2,2 0-1 2,-6 0 0 0,4 0 0-2,5-6 1 3,-6 2-1-1,-5 2 0 0,-4 2 1-2,0 0 5 3,-6 0-6-2,0 0 1 1,-2 0-1-3,-3 0 2 4,-2 0-2-2,1 0 0 1,-3 0-1-2,-2 0 3 2,-7 0-1 0,1 0 0 0,-1 0-1-1,0 0-3 0,3 0 3 3,-3 0-1-4,0 0 0 0,0-2-2 2,0-3 1 0,0-16 2 0,0-7 0-2,0-11-1 3,0-6 5-2,-3-2-4 2,-2-1 0-4,-3-1 0 4,4 7 0-1,1 8 1 7,-3 16-1-13,6 3 1 5,0 6-2 0,0 7 2-2,0 2-2 3,-3 0-3-1,3 0-47 1,-1-3-102 0,-2 3-107-2,3 0-194 2</inkml:trace>
    </iact:actionData>
  </iact:action>
  <iact:action type="add" startTime="39598">
    <iact:property name="dataType"/>
    <iact:actionData xml:id="d4">
      <inkml:trace xmlns:inkml="http://www.w3.org/2003/InkML" xml:id="stk4" contextRef="#ctx0" brushRef="#br0">24987 3107 493 0,'0'0'111'6,"0"0"14"0,0 0-26-1,0 0-31 3,0 0-3 0,0 0 19 0,0 0 2-2,0-7-2 2,0 7-6 1,0 0-10-2,0 10-8 0,0 19-26 0,0 10-1 2,0 9-9-2,0 2-11-1,0 3-6 2,0-4-5 0,0-10 2 0,6-13-4-2,-6-7 4 3,3-4-2-2,-3-13 6 3,0 1 8-5,0-3 2 4,0 0-9-2,4 0-7 1,10 0 8-2,0 0-2 3,3 0 5-2,-5 0 1 0,8 0 4 0,-4 0-6 1,5-3 10 0,2 1-7 1,1-2 2-3,4 1-3 1,1 3 2 1,-2 0 4 1,5 0 3-3,-3 0-5 3,13 0-5-2,-1 0 4 3,10 0-4-7,1 0 0 11,3 0 0-7,1-5-7 0,-2-4 0-3,-8 1-3 3,-5 3 4 1,-2 1 2-1,-1 1 7 1,-2 3-9-1,5 0 1 2,2 0-4-2,1 0-1-1,-4 0-1 3,-1 0-2 3,-5 0 3-7,3 0-2 2,5 0 2-2,-5 0-2 2,-2 0-1 3,-5 0 1-6,-4 0-1 4,-4 0 1 1,-2 0 0-1,3 0-2-2,-2 0 2 1,-1 0-1 1,0 0 1 0,-1 0-1-2,-2 0 1 2,-5 0-1 0,0-6 0 1,-1 4 0-4,-6 2-1 3,2-2 3 0,-1 2-3-2,1 0 3 2,-3 0-3 1,8 0 3-2,-1 0-4 1,5 0 1-2,2-4 1 3,5 2 0-2,3-1 0 2,-3 3-1-2,2-2 2 4,-2 2 0-1,-4 0-1-6,-2-4 0 2,-7 4 1 0,1 0-3 2,-9 0 2-3,-2 0 0 3,0 0 0 0,0 0-3 0,0 0 2-2,0 0-3 2,0 0 3 1,0-12-2-2,0-9 2 3,0-13 0-5,0-6 1 2,0-11 0 2,0-1 1 1,0-2-2-3,0 9 3 1,0 11-3-2,0 18 2-2,0 7-2 4,0 6 0 0,0 3-1 0,0 0-42 0,0 0-78-2,0 0-81 2,0 0-162 0,0 0-716 0</inkml:trace>
    </iact:actionData>
  </iact:action>
  <iact:action type="add" startTime="43696">
    <iact:property name="dataType"/>
    <iact:actionData xml:id="d5">
      <inkml:trace xmlns:inkml="http://www.w3.org/2003/InkML" xml:id="stk5" contextRef="#ctx0" brushRef="#br0">18852 6878 380 0,'0'0'114'4,"0"0"27"3,0 0-1-1,0 0-62 2,0 0-11 0,0 0 1 0,0 0-3-1,0 0-1 0,0 0 8 1,0 0-10 0,7 0-4 0,13 0-5-2,13 0-14 2,2-1 4 0,17-6-16-2,6 2-5 4,12-3-3-4,11-4 1 7,9 4 3-12,1-1 1 8,2 7-5 0,-6 2 8-1,0 0-4-3,-3 0 4 4,-4 0-20 0,0 0 0-3,-6 0-1 0,-5 2-5 2,-8-2 4 0,-7 0-4 0,-4 0 7-2,-9 0-8 5,-5 0 7-4,-3 0-1 4,-9 0-3-9,-4 0 2 7,-4 0-4-3,-12 0 4 3,-1 0-5-4,-3 0 0 3,0 0 0 0,0 0-1 0,0 0 1-2,0 0-1 2,0 0-3 0,-30 0 4 1,-27 0 0-3,-15 4 1 2,-9 1 3 2,-6-2-3-3,-8-3-1 1,-8 0 0-1,-1 0 1-2,-2 0-1 3,6 0-4 4,15 0 3-7,2 0-3 0,6 0 3 5,6 3 1-5,5 2-1 3,12 0-1-1,12-1 1 2,13-1 1-4,10-1-1 4,12-2 1-2,2 0 0 1,5 0 0-2,0 0 0 2,0 0 1 0,25 0 1 0,26 0 1-2,18 0-2 3,18-2 0 3,18-5 1-7,12-3-1 3,12 1 1 1,-1 1-1-6,-11 2-1 7,-17 3 0-6,-19 3 2 5,-18 0 5-1,-10 0 4-1,-18 0-4 0,-6 0 2 0,-12 0-1 1,-11 0-2 0,-4 0 1-2,-2 0-6 2,0 0-1 0,0 0-1 0,0 0 1-2,-28 3-1 6,-38 9 1-6,-26 4 2 2,-18-4-1-3,-16-2 4 4,6 2-1-2,5-10-3 2,21-2-1-4,8 0 0 2,21 0-5 1,14 0 3 0,18 0-2-1,14 0-16 0,10 0-48 2,9 0-47-2,0 0-54-1,0 0-159 2</inkml:trace>
    </iact:actionData>
  </iact:action>
  <iact:action type="add" startTime="45880">
    <iact:property name="dataType"/>
    <iact:actionData xml:id="d6">
      <inkml:trace xmlns:inkml="http://www.w3.org/2003/InkML" xml:id="stk6" contextRef="#ctx0" brushRef="#br0">23578 6690 246 0,'0'0'106'5,"0"0"-20"1,0 0-12 2,0 0-11-2,0 0 31 2,0 0 5 0,0 0-14 1,0-2-15-4,0 2-10 4,0 0-11-2,0 0-6 2,0 0-3-4,0 2-3 3,0 23-24 0,0 7-6 0,0-1 1-1,0-6-5 0,0-5 4 1,0-6-4 0,0-8 3-2,0-4-5 2,0-2 4 0,0 0 0 0,0 0 4-2,5 0 1 2,11 0 1 0,0 0 3 1,4 0-11-4,3 0 6 3,-5 0 4 2,8 0 4-3,0-8-4-2,-2 3-4 3,0-1 8 0,0 3-7 0,-1 0 3-1,4 0 4 0,3-1 0 5,3 4-3-6,6-4 0 0,5-2-5 6,-1-1 3-2,-1 4 3-5,8-3-1 0,-7 2-4 1,1-1 2 2,-11 3-1 0,-2 2-1-3,2 0-1 3,-13 0-2 0,6 0-1 3,-5 0-6-4,2 0 2-1,6 0 0 1,0-4 0 0,3 4 2 0,4 0-2 1,-4 0 4 1,1-3-6-3,-3 0 5 0,2 1-3 2,-7-1 5 2,4 1-4-3,-1-1 5-1,-1-1-3 1,5-1-1 1,-4 0-4 1,5 1 0-4,0-3 3 4,2 1-2-1,1-4 4 0,-4 2-4-3,-4 3 5 3,1 0-3 0,-12-2 3 0,2 5-1-1,-3-1-2 1,-3 0 3 1,-6 3-3-3,2 0 3 0,-6 0-5 2,-2 0 3 0,2 0 0 0,-3 0-2-2,0 0 1 2,0 0 0 1,0 0-2-2,0 0-1-1,0 0 5 2,0 0-4 0,0 0 1 0,0 0 0-2,0 0-4 2,0-2 1 0,0 2-3 0,0-6 2-1,0-11-7 0,0-7 6 1,0-3 3 0,0 0 2-1,0 7 0 0,0 6-3 1,0 3 1 0,0 2-5-2,0 6-101 4,4 3-64-4,-4 0-58 3,6 0-158-4</inkml:trace>
    </iact:actionData>
  </iact:action>
  <iact:action type="add" startTime="47364">
    <iact:property name="dataType"/>
    <iact:actionData xml:id="d7">
      <inkml:trace xmlns:inkml="http://www.w3.org/2003/InkML" xml:id="stk7" contextRef="#ctx0" brushRef="#br0">28347 6714 242 0,'0'0'323'5,"0"0"-182"1,0 0-14 2,0 0-34 0,0 0-39 0,0 0-4-2,0 0 10 2,0-7-15 1,0 7-6-1,0 0-7-3,0 0 1 4,0 3-11-2,0 19-13 1,0-2-5-1,0-3 5 0,0-8-8 2,0-6 8-1,0-3-3-2,3 2 0 2,2 2 1 0,-2 2 4-1,2 1-5-1,6 2-5 2,-7-5 5 1,5 3-4-4,-8-4 2 3,2-3 5 1,-3 3-2-2,0-3-3 2,0 0 1-4,0 0 7 4,0 0-11-2,0 0 0-1,4 0-1 2,-4 0 2 0,3 0 2 0,3 0 4 0,1 0 16 0,6 2-18-2,-3 2 6 3,3-4-2-2,-1 2 1-1,4-2-4 2,-3 3 5 0,3-3-3 0,-4 0-5-2,8 0-1 3,-1 0 1-2,5 0 5 2,5 0 0-4,2 0 8 6,2 0-2-4,3 0-1-1,1 0-5 2,3 0 1 0,8 0-1 0,0 3-4 0,7-3 0-1,-1 0-3 0,-7 0 4 2,3 0-1-2,-2 0 2-1,-2 0 2 2,3 0-1 0,-4 0-2 0,7 0 0-2,-7 0-2 3,6 0-4-2,-3 0 4 2,-3 0-3-4,3 0 2 3,-3 0-3-1,-5 0 3 2,-4 0-2-4,2 0 7 4,-5 0 2-1,4 0-4-1,0 0 0 1,-11 0-3-1,2 0 3 0,-5 0-5 2,0 0 1-3,-4 0 0 1,-4 0 1 4,-1 0-3-3,1 0 0-3,-4 0 0 2,2 0 0 1,-8 0-2-1,3 0 5-1,-5 0-4 2,-1 0 2 1,1 0-1-2,1 0 1-1,2 0-1 2,-3 0 0 0,4 0 2 0,-4 0-5-1,-3 0 4 0,0 0-2 3,0 0 2-2,0 0-2-2,0 0-1 3,0 0-2-3,0-3 2 3,0-11-4-5,0-9 5 6,1-5 0-3,4-6 0-2,-1 1 1 4,-1 5 1-1,-3 1 1 0,3 5-4-1,-2 3-1-1,2 6 2 2,1 6-16 1,1 4-55-2,-1 3-35-1,0 0-124 3,2 0-202-1</inkml:trace>
    </iact:actionData>
  </iact:action>
  <iact:action type="add" startTime="51373">
    <iact:property name="dataType"/>
    <iact:actionData xml:id="d8">
      <inkml:trace xmlns:inkml="http://www.w3.org/2003/InkML" xml:id="stk8" contextRef="#ctx0" brushRef="#br0">22929 4089 460 0,'0'0'159'3,"0"0"-3"4,0 0-37-1,0 0-52 3,0 0-14-2,0 0 4 2,0 0-25-4,-43-47 5 3,17 40 3 0,-5 5-2 0,4 2-5-2,-7 0 4 2,-2 0-12 1,-5 0-3-2,-2 0-2-1,-3 19 0 2,-5 1-1 0,-6 7-5 0,7 8 0-2,-7-1-5 5,0 7 2-4,7 2-3 3,3 2 1-1,7 2-5-4,1-2 1 3,10-2-2-2,0 2-1-1,3 2 4 3,5 1-3 1,-1 2 4 2,7 7-4-3,-4 2 7-5,6 6-2 5,1 1-1-1,0 5 1-1,4 0-5 5,2 2 1-4,3-7-2 1,0 3 4-3,3 0-3 3,0-2 0-1,0 1-1 1,0 2 0-1,0 4 2 2,0 2-2-2,0 6 2 2,3-5-4-4,3 1 6 4,1-9-5-2,-3-5 3 0,5-7-4 0,-3-2 3 1,3 2-2 0,-1-3-1 0,2 4 1-2,4 0-1 2,-4 8 0-1,0-6 2 1,0-4 1-1,3-14-2 0,2-9 1 1,-2-9 2 1,5-2 4-3,6-6 6 2,0 1-4-1,-1 0-4 1,2 5-4-2,4 3 5 2,-1 1-5 0,1-4-2 1,-2 1 2-3,-1-9-1 1,-1-3 0 3,1-2-1-4,4-4 0 1,4-2 0 0,6 7-1 1,2-7 2 0,-1 7-2-2,2-1 2 3,-5-5-2-2,-2 0 1 2,1 1 0-3,-7-5 0 2,-1 4 1-1,-1-4-1 3,5 1 0-6,2 3 1 4,2-1 0 0,0-1-1 0,-1-2 1-2,-3 0-1 2,1 0 0 1,-1 0 0-1,-3-2-2-3,-1-15 2 4,-1-4-1-2,-2 4 2 1,-1 1 0-2,-2-1-1 2,4-4 0 1,2 1-1-1,-1-7 1 0,-2 3-1-1,1-4 1-1,-3-6-1 4,-5-9 1-6,-5-5-1 4,-1-2 1 0,-3-6 1 0,-4-4-1-1,-5 1-1 0,2 2 0 2,-3-4 1-2,6 4 0-1,-1 8 1 3,2 1-1-2,-1 6 2 2,1 0-3-4,-1-1 2 3,-2 7-1 1,5-3 0-1,-5 3 0-3,3-7-1 5,-1-11 1-3,1-3 0 2,-4-12 0-5,0-4 0 4,-3 0 0 0,0-2 0 1,0-7 1-3,0-3-2 1,0-1 1 2,0-2 0-2,0 1 0-1,-10-6 2 2,-3 1-6 0,-3-7 6 0,1 6-2-2,-2 6 1 2,-6 9-1 0,-2 13-1 2,-15 6-1-6,-11 12 0 6,-7 7 2-4,-4 3-2 4,-4 6 2-6,1 1-1 4,10-2 1 0,6 5-1 1,2-2-2-2,11 4-9-1,12 2-46 3,6 4-79-1,18 19-134-3,0 0-449 3</inkml:trace>
    </iact:actionData>
  </iact:action>
  <iact:action type="add" startTime="53088">
    <iact:property name="dataType"/>
    <iact:actionData xml:id="d9">
      <inkml:trace xmlns:inkml="http://www.w3.org/2003/InkML" xml:id="stk9" contextRef="#ctx0" brushRef="#br0">22678 6890 98 0,'0'0'138'5,"0"0"-37"1,0 0 6 2,0 0-17 1,0 0 38-2,0 0 22-1,0 0-61 2,-14 15-5 1,14 7-24-2,-6 3-4-1,6 3-7 2,0 5-18 0,0 11 0 0,0 11-4-1,0 8-7 1,0 6 4-1,0 6-1 1,0-6-4 1,10-7 1-2,0-4-1 0,3-1 0 2,-2-2-10-2,2-4-4-1,-9-6-4 3,5-5 0-2,-6-13-1-1,-2-3 2 3,-1-11-4-2,0-4 2 1,0-6 0-2,0-3 1 2,0 0-1 0,0 0-4 0,0 0-1-2,0 0 3 3,-17-29 2-1,-20-1-1 1,-2-7 3-4,-6 2-3 2,6 0 3 2,-1 4-4-1,3 3 3-2,10 8-2 2,9 6 2 0,8 6-2-1,7 8 0-1,3 0 1 2,0 0 6 0,0 0 4 0,0 0 29-1,26 11-29 2,5 20 1-1,7 6 9 1,2 7 7-2,-4-1 7-1,5 2-11 0,-2-9 10 4,-8-1-8-5,-1-11 4 3,-4-7-6-1,-9-9 2 2,7-8 3-3,-4 0 0 1,6-8-16 2,2-33-9-2,3-11-1-1,-6 5-2 2,-2 0 1 0,-5 6 1 1,-5 11-4-1,-3-2 0-1,-3 0-41 0,2 4-95 1,-9 19-104-4,3 2-276 7</inkml:trace>
    </iact:actionData>
  </iact:action>
  <iact:action type="add" startTime="54297">
    <iact:property name="dataType"/>
    <iact:actionData xml:id="d10">
      <inkml:trace xmlns:inkml="http://www.w3.org/2003/InkML" xml:id="stk10" contextRef="#ctx0" brushRef="#br0">27742 4052 141 0,'0'0'215'4,"0"0"-65"2,0 0 14 3,0 0-18-2,0 0-38-1,0 0-14 2,0 0-31 0,-134 0-20 0,96 0 4-2,-5 0-14 2,-3 3-4 0,-8 14-14 1,-3 5 1-4,-2 7-4 4,-5 6-6-2,3 5-2 2,-2 2 0-4,6 0 6 3,1-3 2 3,8-5-2-4,-2-4-3 0,7-3 5 0,7 1-6 1,1-1-1-1,6 5 7-1,4-5 7 2,5-1-5 0,0 0-6 1,4-4-1-4,0 7-6 3,1 4 4 0,1 3-2 0,-1 7 3-2,7 4 1 4,-1 4-2-4,6 4 0 3,-1 8-1-3,4 4 7 2,-5 3-1 0,5 4 5 0,-4-4-9-2,0-5-1 2,4-6 1 1,0-2-4-2,0 4 1-1,0 4-2 2,0 4 0 0,0 2 0 0,0 1 2-2,0-3-2 2,0-11 5 0,0-7-3 0,0-7-2-2,0-4 0 3,0-3 0-2,0 5-2 2,8 0 2-4,4 2 0 3,1 5-1 0,3-1 1 1,1 5 1-3,-2-3-2 1,5 1 0 3,-1-6 1-5,-2-3-2 1,4-5 3 3,-3-3-2-2,-2-9 0 1,-1 0 2-1,4-5-2 1,4-1 0 0,-1 4 1 0,5-1-1-3,5 3 1 5,0 4-1-4,7-1 2 3,-1-3-2-3,-2 1 2 2,3-9-1 0,2-4 1-1,-5-2 0 0,-1-2-1 1,-2 0-1 0,3-1 0-1,-5-3-2 2,-1 2 4-1,-2-5-4-2,4-2 4 2,-5 0-4-2,7 0 4 1,-3 0-4 2,0 0 0-1,-4 0 2-3,1 0 0 5,2 0 0-3,-3 0 0 1,-1 0 0-2,-2 0-1 1,-3 0 2 2,2-2-2-1,-3-2 1-1,5 0 0 0,-5-5 0 2,0 2 0-2,-2-7-1-2,-1-3 0 3,3-5 0 1,-1-6 1-2,-1-3 0-1,-2-6 0 3,1-2 0-1,-7 0 0 1,3-3-1-5,-3 5 2 6,0 4-2-3,3 2 2 0,-2 0-1-1,2-3 0 3,-2 0 0 0,2-3 0-2,2-1 0 0,-4-1 0 0,2-10 0 2,-5-1 0-2,2-12-1 2,3-9 1-4,-7-3 0 4,2-3 1-2,4 8-2-1,-5 12 4 3,6 9-4-3,-3 11 1 3,1 0-2-4,-7 4 2 4,-1-9 1-2,5-11-1 2,-5-12-1-3,-1-14 1 2,5-12 0 0,-4-4 1-1,3-3-1 0,-2-6 0 0,-1 1-1 3,-3 1 1-3,0 7 0-2,0 4-1 4,0 13-1-2,0 7 3 2,-7 7-2 0,-6 7-1-2,1 5 1 0,-2 1-3 1,-7 9 2-4,1 5-1 5,-6 4 0-1,-4 8-2 1,-11 4 1-4,-11 10 0 2,-6 6 0 2,-10-4 3-1,-8 1 0-1,8-4-1 0,0 1-1 2,16 5-50-3,13 1-47 0,34 5-67 2,5 0-105 0</inkml:trace>
    </iact:actionData>
  </iact:action>
  <iact:action type="add" startTime="56088">
    <iact:property name="dataType"/>
    <iact:actionData xml:id="d11">
      <inkml:trace xmlns:inkml="http://www.w3.org/2003/InkML" xml:id="stk11" contextRef="#ctx0" brushRef="#br0">27266 6969 246 0,'0'0'131'6,"0"0"-62"0,0 0 13 1,0 0-10 4,0 0 46-6,0 0 2 2,0 0-39 0,-3 39-17 1,-7-14-21 0,3 4-7-2,4-1-12 2,-1 6-3 0,4 1 1 1,0 6-3-4,0 7-6 3,0 5-2 0,0 9 0 0,7-5 4-2,9 7 3 5,1-10-10-4,6-7 8-1,2-5 0 3,-5-9-6-2,3-5 0 3,-7-5-6-5,0-1 1 2,-4-2-4 1,-2 3 7 0,-4-6-1-1,4 0 0 2,-7 0-6-1,-2-4 3-1,2-2-4 2,-3-5 1-2,3-6-1-3,-3 0 1 4,0 0-2 0,0 0-2-2,0 0 3 2,-6 0 0 0,-21 0 0 1,-11-15 0-2,-1-7 0 0,-7 0 0 3,2 0 0-4,4-4-1 1,9 4 1 0,5 3-1 2,12 7 2-4,8 3-1 14,-2 6 0-16,8 3 2 0,0 0-2 6,0 0 5-6,0 0 19 5,5 3-2 0,24 20-12-1,4 5-7 0,5 3 12 2,-2-1 5-1,0-3 4 0,2-3-9-2,-5-4 5 2,-2 3-1 0,-4-9-2-1,-1 0-4-1,-2-8-5 2,-4-6 4 1,-1 0-12-2,4-6 4-1,-6-31-4 2,7-10 3 0,-4-13-2 1,-3 4 0-3,-7 3 0 2,1 4 0-1,-4 14-1 1,-1 6 0-1,-1 12 0 0,0 12-4 2,-2 2-44-2,-3 3-94 0,0 0-81 0,0 0-360 2</inkml:trace>
    </iact:actionData>
  </iact:action>
  <iact:action type="add" startTime="59901">
    <iact:property name="dataType"/>
    <iact:actionData xml:id="d12">
      <inkml:trace xmlns:inkml="http://www.w3.org/2003/InkML" xml:id="stk12" contextRef="#ctx0" brushRef="#br0">24392 6875 728 0,'0'0'133'6,"0"0"10"2,0 0-61-2,0 0-50 2,0 0-6 0,50 153-11 0,-50-103-4-2,0 6 9 2,0 1 10 1,0 2-6-2,0 6 1-1,0 5-1 2,0-5-4 1,0-1-5-2,0-8-7 0,0-11-7 0,-8-11-1 1,0-12 1 1,8-13-3-4,0-5 2 4,0-4-8-2,0 0 0 1,0 0 8-1,0 0 0 0,0 0 5 1,0 0 2 0,0 0-4-1,0 0 0 0,-4 0-3 2,4 0 4-2,0 0-4 0,0 0-2 0,-3 0-5 1,-5-24 2 0,-4-9 5-2,-1-7 0 2,4-5 2 0,-7 0 0 0,3 6-2-1,0 11 1 0,3 8-1 1,7 13 1 1,2 6-1-4,1 1 3 3,0 0-3 0,0 0 29 0,0 0 35-2,0 0-3 2,0 25-36 1,4 6-18-2,13 2 10-1,-1-2 6 2,3 3-10 0,3 0-1 0,-2-4 7-2,6 2-6 2,0-7 5 0,-5-8-6 1,-1-9 6-2,-1-5-9 0,-3-3-5 0,11 0-4 1,-2-17 1-2,-5-13-1 2,5-1 1 0,-9 8-3 0,-3 6 1-1,-10 13-7 0,-3-1-75 2,0 5-44-2,0 0-120 0,0 0-245 0</inkml:trace>
    </iact:actionData>
  </iact:action>
  <iact:action type="add" startTime="60895">
    <iact:property name="dataType"/>
    <iact:actionData xml:id="d13">
      <inkml:trace xmlns:inkml="http://www.w3.org/2003/InkML" xml:id="stk13" contextRef="#ctx0" brushRef="#br0">23374 9423 236 0,'0'0'146'3,"0"0"36"4,0 0 21 0,0 0-53 0,0 0-11 1,0 0-9 1,41-9-39-4,-14 3-25 3,18-2-1 0,6-1-18 0,18 2-9-2,16 3-1 2,12 4-9 0,13 0-6 0,4 0-9-1,4 0-1 0,-11 0-11 6,-3 11 11-9,-12 4-3 8,-20-2-2-7,-18-4 5 2,-18-3-5 3,-17-4-4-7,-15-2-2 5,-4 0-2-1,-4 0-11 1,-53 0 3-1,-35-8 9 2,-26-20 0-2,-20 0 0 2,-5 6-1-4,2 1 0 3,14 10 2 0,24 9-1 0,25 2 0-1,23 0 0 0,27 0 2 2,15 0-2-2,13 0 1-2,0 0 2 3,20 0 3 1,50 0-3-1,27 17 1-2,23 2-4 2,11 1 5 5,-7-1-2-8,-15 1 2 5,-31-3 3-8,-31-9 6 7,-27-3 3-3,-16-1-8 2,-4 2-9-2,-68-4-9 6,-45 3 9 1,-32 3 0-11,-3-8 0 2,8 0-4 5,19 0-7 0,33 0-52-2,36-5-36 0,33-5-70-2,19 4-68 3,30-5-360 1</inkml:trace>
    </iact:actionData>
  </iact:action>
  <iact:action type="add" startTime="62055">
    <iact:property name="dataType"/>
    <iact:actionData xml:id="d14">
      <inkml:trace xmlns:inkml="http://www.w3.org/2003/InkML" xml:id="stk14" contextRef="#ctx0" brushRef="#br0">29485 6939 604 0,'0'0'176'6,"0"0"-20"1,0 0-71 0,0 0-51 0,0 0 4 0,51 170-6 1,-42-108 1 0,-5 2 4-1,-1 2-8 0,-3-1-6 1,0-1-14 1,0-3-6-4,0-4 3 3,-7-9-5 0,-2-14-1 0,0-15 1-1,5-8-2 0,0-11-5 2,4 0 3-2,0 0-21 0,0-28 14 0,0-19 10 3,-3-7 10-4,1 0-9 0,-9 7-1 2,3 11 2 1,-2 10-1-1,7 16-2-3,1 3 2 3,2 7 1 0,0 0-1 1,0 0 3-3,0 0-1 1,0 0 2 1,0 0 18 0,0 0 19-2,0 0 14 2,0 17-24 0,0 9-5 0,13 0 0-1,3 4-2 0,-2-3-9 2,2 0 6-2,0-5 4-1,-2-6-1 2,-1-2-9 0,-2-5-6 0,-4-1 3-1,4-3 1 0,-2 2 10 1,-3 1-3 1,-3-5 0-4,1-1-7 4,-1-2-12-2,1 0-2 1,11 0-4-2,-2 0 2 2,4-15-2 0,2-9 4 0,0 3-5 0,-3 5-5-2,-6 8-54 3,-6 8-57-2,-4 0-89-1,0 0-164 2</inkml:trace>
    </iact:actionData>
  </iact:action>
  <iact:action type="add" startTime="63115">
    <iact:property name="dataType"/>
    <iact:actionData xml:id="d15">
      <inkml:trace xmlns:inkml="http://www.w3.org/2003/InkML" xml:id="stk15" contextRef="#ctx0" brushRef="#br0">28516 9636 410 0,'0'0'137'4,"0"0"-15"2,0 0-9 1,0 0-14 0,0 0 2 1,0 0-9 0,72-62-14-2,-47 50-14 2,11 2-4 0,7-2 8 1,17 4 7-3,14-2-21 1,13-2-22 1,14 0 3 1,2 2-7-4,-1 7 2 3,-4 3-3 3,-12 0 14-4,-1 0-12 0,-14 13-3 0,-7 2-12 2,-15-5-5-2,-17-3-6-1,-16-2 0 2,-13-3-3 0,-3 1-1-1,0 0-8-1,-26 3-16 2,-42 2 25 3,-38-3 3-3,-29 0 2 0,-16-5-5-4,-5 0-2 4,5 0 2-1,16-10-4 0,24 2 0 0,22 5-10 1,26 3-5 1,22 0 0-2,21 0 16-1,12 0 3 3,8 0 6-2,0 0-2 2,21 0 6 0,42 0 2-4,42 14-8 4,25 6-3-4,21-3 1 3,-3 0 7 3,-7-3-3-4,-24 0 10-2,-37-3-6 2,-31-3 14 0,-29-1-9 1,-15-7-6-2,-5 0-9 2,0 0-4 0,-51 0-17 0,-39 0 21 0,-30-3-1-2,-18-22 6 7,-3-4 1-7,21 5 4-2,20 6-1 4,35 9-1-1,26 3-7 1,23 4 5-1,14 2-2 1,2-3 8-1,0-3-4 2,45 6-4-3,25 0-4 2,17 0-52-1,-6 3-87 2,-49 8-103-4,-18 3-150 3</inkml:trace>
    </iact:actionData>
  </iact:action>
  <iact:action type="add" startTime="66627">
    <iact:property name="dataType"/>
    <iact:actionData xml:id="d16">
      <inkml:trace xmlns:inkml="http://www.w3.org/2003/InkML" xml:id="stk16" contextRef="#ctx0" brushRef="#br0">13159 13211 450 0,'0'0'248'6,"0"0"-78"2,0 0-19 1,0 0-48-4,0 0-30 4,0 0-12-2,0 0-4 1,186-2-5-1,-130 2 0 0,21 0-13 1,13 0-5 0,27 0 1-2,21 0-5 2,22 0-4 1,21 2-9-2,23 3-1 2,9 7-14-2,0-1 1 1,0 0-3-1,-11 0 0 0,-22 1-2 1,-17-1 0 0,-32-2 2 0,-40-5-2-2,-30-4-7 1,-25 0-43 2,-20-7-66 5,-16-13-114-10,-16 0-226 6</inkml:trace>
    </iact:actionData>
  </iact:action>
  <iact:action type="add" startTime="67779">
    <iact:property name="dataType"/>
    <iact:actionData xml:id="d17">
      <inkml:trace xmlns:inkml="http://www.w3.org/2003/InkML" xml:id="stk17" contextRef="#ctx0" brushRef="#br0">18457 12924 582 0,'0'0'120'4,"0"0"6"2,164 11-36 0,-80-11-22 3,15 0-12-1,17 0-8-3,17 0-2 3,-1 0-27 0,9 0-5 0,-2 0-9-2,-18 0-3 2,-15 6-2 0,-11-6-5 0,-19 4-40-2,-68-4-80 3,-3 0-288 0</inkml:trace>
    </iact:actionData>
  </iact:action>
  <iact:action type="add" startTime="68281">
    <iact:property name="dataType"/>
    <iact:actionData xml:id="d18">
      <inkml:trace xmlns:inkml="http://www.w3.org/2003/InkML" xml:id="stk18" contextRef="#ctx0" brushRef="#br0">20972 12853 379 0,'0'0'203'3,"0"0"-51"5,0 0-9-3,0 0-39 4,0 0-26-2,0 0-19 1,80 75-12 0,-21-68-7-2,20 3-5 2,26-3-1 0,23 5 3-2,33-1-10 2,16 6-18 0,14-7-3 0,-1 2-6-1,-19-10-2 3,-23-2-2-2,-34 0-23-1,-38 0-47-1,-76-7-121 1,0-1-330 1</inkml:trace>
    </iact:actionData>
  </iact:action>
  <iact:action type="add" startTime="77678">
    <iact:property name="dataType"/>
    <iact:actionData xml:id="d19">
      <inkml:trace xmlns:inkml="http://www.w3.org/2003/InkML" xml:id="stk19" contextRef="#ctx0" brushRef="#br0">15887 16749 363 0,'0'0'255'2,"0"0"-102"5,0 0-27 1,0 0-34 0,0 0-6-2,0 0-11 2,0 0-5 0,0 0-21 0,0 0-6 0,0 0 6-2,12 0-10 3,-1 0-3-2,10-3 0-1,-1-14-4 2,13-5-1 0,4-4 4 0,3-4-10-2,-2 5 4 2,2-1-11 0,8-4 0 1,-3-5 3-1,12-5-6 0,-1 1 1-1,1 0 0 2,-2 3 6-4,-1-3-6 3,-4 7 2 0,0 2-3 0,0-1-2-1,0 2-2 0,3-1-6 3,-2 2 3-4,1 1-8 1,0-3 8 0,3-1-6 0,2-2 0 1,-5-4 0-2,-3 0-4 3,2-2 3-2,-4 2-2 2,-4 3 1-4,1 7 0 4,-4-3 4-1,1-2-4 0,2 2 6-3,6-5-4 4,-2 5 0-1,4-4 0 0,-2 0-2-1,4 4 0-1,-5 0 0 5,2 8 2-6,-5-3-1 1,-3 6 4 2,-9 1-4 1,-6 7 4-2,-6 3-5 0,-8 0 2 3,-6 4-2-3,0-1 0-1,-7 5 0 1,0 0 1 0,0 0-2 1,0 0 3 0,0 0-2-2,0 0 2 2,0 0-4 0,-14 0 0 0,-33 0 2 1,-6 0 0-4,-14 0 1 5,-7 9-2-3,-3-1 1 0,1-6 0 1,10 4 0 0,4 1 0 2,11 0-2-6,9-4 1 3,15 4-4 1,12-7-1 0,4 2 5-3,11-2-4 3,0 0 4 0,0 0 1 0,0 0-1-2,0 3 1 2,23-1-2 0,13 4-6 1,10-2 7-3,5-4 0 2,6 0 0 1,6 0 1-3,1 0 0 3,6 0-1-1,1-17 2-1,3-7-1-1,-10 3 3 3,-8 1-6-2,-12 3 4-1,-11 3-2 3,-14 5 1-4,-8 3 0 3,-11 6-2 0,0 0 4 0,0 0 0-2,0 0 0 2,0 0 4 0,0 12 0 0,-27 30 7 0,-9 8-12-1,-1 9 0 3,3-2 0-5,5-3-1 1,5-22 0 2,11-10-2 1,6-15-6-1,7-7-32-1,0 0-53 0,13-25-56 1,20-18-41 2,-12 18-112-6,-8 8-433 4</inkml:trace>
    </iact:actionData>
  </iact:action>
  <iact:action type="add" startTime="78825">
    <iact:property name="dataType"/>
    <iact:actionData xml:id="d20">
      <inkml:trace xmlns:inkml="http://www.w3.org/2003/InkML" xml:id="stk20" contextRef="#ctx0" brushRef="#br0">18270 15148 537 0,'0'0'235'3,"0"0"-107"5,0 0-42-1,0 0-44-1,0 0-8 2,0 0-1 0,0 0 9 1,28 0 4-4,-28 0 9 3,0 0 4 0,3 0-10 0,8 0-10-2,1 0-13 2,5 0-9 0,4-17-11 0,-3 0 2-1,0-1 5 0,5-1 7 1,-6-1 0 0,7 0-1-2,-6-2 3 2,0-3-8 0,7-4-3 0,-2-1-11-2,-3-7 0 3,0 12-1-2,-8 3 1 2,-5 12 0-1,-5 5 1-1,-2 5-2 0,0 0 2 1,0 0-2-2,0 0 2 2,0 25 5 0,0 21-4 0,-2 4 0 1,-5 6 1-4,-5 2-1 5,5 3-2-3,0-5 3-1,1-6-1 2,2-3-1-1,1-4-2 1,-4-7 1 2,1-8 0-3,-2-4-3 1,4-7-1-1,-7-2-1-3,2-2-1 4,-7 4 2 0,-7-10-5 1,-11 3 2-4,-2-3 0 3,-12-1 1 1,0-4-9-2,-1 3-3 1,3 2 3-2,8-2-4 4,15-5 10-3,7 0-2-1,9 0 11 5,7 0 1-5,0 0 5 3,0 0 1-6,0 0 8 5,26 0 11 1,14 0 2-1,14-13 9-2,8 1 11 1,8 1 17 2,10 3-3-1,-1 3 2-3,-2 5-14 3,-9 0-6 0,-8 0-9 0,-14 0-6 0,-11 0-17-2,-10 0-5 4,-9 0-7-4,-9 0-1 0,-6 0 1 2,2 0-24 0,-3 0-57 0,0 0-89-2,0 0-98 2,-3 0-238 0</inkml:trace>
    </iact:actionData>
  </iact:action>
  <iact:action type="add" startTime="80236">
    <iact:property name="dataType"/>
    <iact:actionData xml:id="d21">
      <inkml:trace xmlns:inkml="http://www.w3.org/2003/InkML" xml:id="stk21" contextRef="#ctx0" brushRef="#br0">23280 16905 621 0,'0'0'210'6,"0"0"-76"1,0 0-50 2,0 0-23-4,0 0-1 3,0 0 4 0,55-54 13 0,-19 30-2-2,0-4 0 2,12 3-8 0,4-7-2 0,12 2-8-1,4-9-7 0,5 2-12 2,-5 1-8-2,2-3-8-1,-4-1-2 2,1-1-7 4,4-2 3-7,6-8-7 2,2-5 3 1,8 0-1 0,6-6 0 0,-4-2 3-3,3 7-7 3,-8 3 1 0,-7 2-8 1,-6 4 3-3,-4-3-2 2,-3-5-1 0,-2 5 1-1,-4 3-2 1,6 1 2-2,-8 2-1 4,-5 5 0-4,3 3-1 1,-8 3-1 0,-1 4 4 2,0-1-4 0,-9 6 5 0,-4 3-6-2,-12 5 4-1,-6 11-1 1,-7 1 0-2,-4 1 0 3,0 4 0 0,-3 0 2 1,0 0-3-4,0 0 1 3,0 0 0 0,-24 0-7 0,-23 0 6-1,-17 12 0 1,-1 0 0 1,-4-2 0-2,3-2 1-1,-1 4 0 5,9-7-3-1,12 2 2-5,9-4-6 2,20-1 3 0,4 0-3-2,13-2 3 4,0 0 4-4,0 0-3 3,0 0 1 0,16 0-13 0,29 0 15-2,14 0 2 3,5 0-2-1,0 0-2 0,-5 0 2-1,-8 0 0 0,-7 0 1 2,-8 0 0-2,-9 3 0-1,-4 9 3 7,-9-4-3-8,-10-5 5 8,-1 1-5-12,-3-4-2 5,0 7 1 1,0 1 0 2,0 12-1-3,0 9-2 1,-6-4 3 2,-3-6-16-1,1-8-38-3,0-5-31 3,8-6-33 0,0 0-63 0,0 0-74-1,0-3-247 0</inkml:trace>
    </iact:actionData>
  </iact:action>
  <iact:action type="add" startTime="81114">
    <iact:property name="dataType"/>
    <iact:actionData xml:id="d22">
      <inkml:trace xmlns:inkml="http://www.w3.org/2003/InkML" xml:id="stk22" contextRef="#ctx0" brushRef="#br0">26246 14815 579 0,'0'0'151'5,"0"0"3"3,0 0-31-2,0 0-45 3,-208 25-23-2,150 12 1 2,6 5-1-4,12 7-1 3,16 0 3 0,14 0-5 0,10-1 5-2,0 5-18 2,34-8-19 0,22-3-11 0,9-5 5-1,3-15 2 0,-12-7 7 1,-3-15-7 0,-9 0-13 1,-4-17-3-2,-3-35-2 1,-9-14 2 3,-13-9-5-5,-9 0 3 4,-6 2-29-6,-10 14-55 3,-41 17-106-1,19 40-54 3,-1 2-552-2</inkml:trace>
    </iact:actionData>
  </iact:action>
  <iact:action type="add" startTime="82017">
    <iact:property name="dataType"/>
    <iact:actionData xml:id="d23">
      <inkml:trace xmlns:inkml="http://www.w3.org/2003/InkML" xml:id="stk23" contextRef="#ctx0" brushRef="#br0">30362 16769 394 0,'0'0'159'2,"0"0"-14"6,0 0-12-2,0 0-7 3,0 0-32-2,0 0-8 2,-23 25 1-3,23-25-10 1,0 0-8 1,9 0-10 0,26-17-11-2,14-18-9 3,12-12 10-2,10-9-7 1,8-9 3-2,11 1-14 3,-3-7 0 3,0 7-7-7,-3 2 0 2,-1 10 4-1,-11 8-8 3,5 6 4-1,-4-2-5-3,-2 1-3 5,4-7-10-3,-1 2-3 2,-3-3 1-4,3-2-4 3,-10 8 3-1,-5 0-2 1,2 9 6 0,-4-8-2-2,2 1 3 2,2-1-5 0,3-2 3 0,-5 0-4-1,-5 7-1 0,-9 5-1 1,-6 4 0-2,-3 1 0 2,-1 3 0 3,-9 5 1-3,-3 4 1-1,-2 1-3 1,-8 4 2-4,-9 2-1 5,-1 3 0-4,1 3 1 3,-4 0 2 0,0 0-3 0,0 0 2-2,0 0-2 2,0 0-1 0,0 0-13 0,-27 0 6 1,-24 0 2-4,-16 0 6 4,-5 12 0-1,-4-4 0-3,-9 2-2 3,4 7-1 2,7 0 0 0,4 3-13-4,19-6 10 0,15-2-4 1,12-4 6 1,11-3 1-2,10-2 2 2,3 3-1-1,0-6-7 1,0 0-2-2,7 0-4 2,42 0 10 0,15 0 5 0,23 0 3-2,6 0-1 2,-8-9-2 1,-2-8 1-1,-18 4 0-2,-16 1 4 2,-5 5-4 1,-12-6 2-2,-12 9-2-1,-13 4 5 2,-2-3-2-1,-5 3 2 2,0 0 2-4,0 0-3 3,0 0 1 0,0 33-1 1,0 6 4-4,0 7-7 4,-8-8 3-2,7-6-4 2,-6-13-1-4,7-13 0 3,0-4-4 1,0-2-14 0,0 0-41-2,0 0-53 4,0 0-95-8,-5 4-103 5,1 7-394-2</inkml:trace>
    </iact:actionData>
  </iact:action>
  <iact:action type="add" startTime="83492">
    <iact:property name="dataType"/>
    <iact:actionData xml:id="d24">
      <inkml:trace xmlns:inkml="http://www.w3.org/2003/InkML" xml:id="stk24" contextRef="#ctx0" brushRef="#br0">32163 14573 566 0,'0'0'193'4,"0"0"-34"3,0 0-49 1,0 0-60 0,0 0 10-1,0 0-8 0,0 144-5 2,-3-112-12-2,-2-2 9 2,0 1-13-4,0-1-14 3,-1 2-9 0,-2-7-5-2,3-3 2 2,1-13-5 1,4-1 0-2,0-6-9 1,0 2-2-1,0-4 9 0,0 0 2 1,0-28 4 0,9-19 3-2,2-7-3 2,2 3-3 0,-5-5 4 0,2 0-3-2,3-1-1 8,-3 10 2-10,-3 8 0 3,3 9 4 0,-4 12-4 1,1 6 3 0,-2 1 6-2,6 3 23 3,2-1-11-1,3-2 2 1,12 2-4-5,-3 3 8 4,2 4-7-1,2-1 5 1,-1 3-2-1,-5 0 2 2,3 0-2 0,-3 3-11-3,-6 12-1 2,-2-7-13-3,-3 1-2 5,-11-4 1-4,2-3-3 3,-3-2-24-4,0 0-62 3,0 0-44 0,0 0-122 0,0 0-295-1</inkml:trace>
    </iact:actionData>
  </iact:action>
  <iact:action type="add" startTime="84218">
    <iact:property name="dataType"/>
    <iact:actionData xml:id="d25">
      <inkml:trace xmlns:inkml="http://www.w3.org/2003/InkML" xml:id="stk25" contextRef="#ctx0" brushRef="#br0">32886 14135 534 0,'0'0'197'5,"0"0"-12"3,0 0-94 0,0 0-16 0,0 0-22-2,0 0 20 3,0 0-26-2,117 14 2 1,-107 11-6-2,-4 4-8 4,-3 8-12-4,-3 7-9 0,0 1-11 2,0 0-3 0,0-3-1 0,-11-8-4 0,-17-8 5-2,-8-10 0 2,-5-10-8 1,1-6-14-2,-1 0-2-1,8 0-11 2,5-2-11 0,12-14 11 0,6 8 17-1,7 6 8 0,3-4 5 1,0 2 5 0,0 3 0-2,15-5 9 4,17 3-6-4,7 3 4 2,3 0 4-2,1 0 3 2,9 0 5 0,1 22-6 0,-4 4 4-2,2 0-14 2,-8 1 3 1,-7-1-6-4,-2-7 3 3,-15-5-3 0,-11-8 0 0,-8 0-25 0,0-5-37-2,0-1-136 2</inkml:trace>
    </iact:actionData>
  </iact:action>
  <iact:action type="add" startTime="87293">
    <iact:property name="dataType"/>
    <iact:actionData xml:id="d26">
      <inkml:trace xmlns:inkml="http://www.w3.org/2003/InkML" xml:id="stk26" contextRef="#ctx0" brushRef="#br0">14470 18758 166 0,'0'0'411'6,"0"0"-242"1,0 0-26 0,0 0-44-1,0 0-16 2,0 0-10 0,0 0 5 1,143-11-2-4,-89 0 2 3,5 8-10 0,18 3-5 0,10-5-8-2,17 5-12 2,33-7-10 0,21 7-6 1,39-5 1 0,27 5-6-3,30 0 9 3,10 0-4-3,11 0 1 0,12 0-7 5,-4 0-2-1,13 0-6-2,2 0-12-6,10-31 1 6,2 1 0-1,-1-2 5 6,-27 12-4-7,-17 7 3-1,-31 13-3 2,-44 0-3 1,-48 0-2-3,-52 20-15 6,-44-7-27-3,-42-13-62-2,-4-13-110 1,-40-7-111 0,-17-12-218 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23:02:43.0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390">
    <iact:property name="dataType"/>
    <iact:actionData xml:id="d0">
      <inkml:trace xmlns:inkml="http://www.w3.org/2003/InkML" xml:id="stk0" contextRef="#ctx0" brushRef="#br0">1785 2616 387 0,'0'0'356'5,"0"0"-242"3,0 0-50-2,0 0 45 2,0 0 1 0,0 0-1 0,-145-89-2-2,27 68 13 2,-34 13-9 0,-19 8-26 1,-10 0-27-4,4 8-26 3,9 18-14 0,4-7-10 0,24-2-5-2,16-8-3 2,30-3-2 3,27-4-24-5,24-2-81 1,43 0-106 1,0 0-158-1</inkml:trace>
    </iact:actionData>
  </iact:action>
  <iact:action type="add" startTime="3934">
    <iact:property name="dataType"/>
    <iact:actionData xml:id="d1">
      <inkml:trace xmlns:inkml="http://www.w3.org/2003/InkML" xml:id="stk1" contextRef="#ctx0" brushRef="#br0">4271 2517 582 0,'0'0'222'6,"-173"-22"-64"3,51 16-46-3,-18 6-20 2,-8 0-37-2,0 0-38 2,12 6-15 0,14-1-2 0,13 1-37-2,95-6-148 2,8 0-587 0</inkml:trace>
    </iact:actionData>
  </iact:action>
  <iact:action type="add" startTime="5210">
    <iact:property name="dataType"/>
    <iact:actionData xml:id="d2">
      <inkml:trace xmlns:inkml="http://www.w3.org/2003/InkML" xml:id="stk2" contextRef="#ctx0" brushRef="#br0">6674 2520 568 0,'0'0'226'5,"-170"31"-104"3,41-3-16-2,-11 4-47 2,-4-5-38 0,14-5-16 0,20-4-5-2,5-13-40 2,88-5-145 0,4 0-329 0</inkml:trace>
    </iact:actionData>
  </iact:action>
  <iact:action type="add" startTime="7543">
    <iact:property name="dataType"/>
    <iact:actionData xml:id="d3">
      <inkml:trace xmlns:inkml="http://www.w3.org/2003/InkML" xml:id="stk3" contextRef="#ctx0" brushRef="#br0">11215 2767 795 0,'0'0'167'4,"0"0"-71"4,0 0-20-2,0 0-59 2,0 0-15 0,0 0 0 0,0 0 2 0,13 113 9-2,-18-88 10 2,2-3 5 1,1 2-2-2,-1-2-8-1,3 0-4 2,0-1-2 0,0-11-4 0,0-1 0-2,0-6-7 2,0-1 4 0,0-2 2 0,0 3 28-2,0 0 4 2,3-1-21 0,12 5-4-2,4-2 7 2,4 0-2 0,-6 2 0 0,8-7-1-2,-2 1 2 3,6 3-2-2,-1-4 1 2,4 0 3-2,-2 0-6-1,0 0 10 5,1 0-8-5,2 0 2 0,-2 0-3 2,2 0-2 0,5 0-1 0,1 0-4-1,-3 0 1 1,2 0-3 1,-1 0 4-3,-3 0-8 4,8-4 6-6,-2 4-5 5,1-1 5-2,5 1-1-1,-5 0-4 2,2 0 2 0,-1 0-5 1,-4-4 3-1,3 4-5 0,-5 0 3 1,2 0-3-1,-1 0 3-6,0 0-1 6,2-3-1 1,1 3 4-2,-3 0-2 0,0-2 8 1,2 2-7 1,-7-6 4-3,7 6-8 1,-5-2 3 0,5 2-2 2,1 0-1-2,4 0 1-1,-2 0-1 3,0 0 1-2,0 0 0 2,0 0 0-4,-1 0 0 5,4 0 0-1,0 0-1-2,-2 0 2 0,2 0 0-2,-6 0-1 4,-1 0 5-2,1 0-5 0,-3 0 2 0,2 0-2 2,4 0-1-2,-4 0 2-1,2 0-3 3,-1 0 1 0,2 0 0-1,2-3 0-3,5 3 3 3,1-4-5 2,-1 2 4-1,-1-1 0-4,-4 0-1 1,-9 3-2 5,-1 0 2-1,-6 0-1-8,2-2 0 4,-5 2 0 2,3 0-1 2,-1 0 2-5,-3 0-1 3,-2 0 1 2,-1 0-2-5,-3 0 2 1,-2 0-1 3,-4 0 0 2,-6 0 0-4,-5 0-1-3,0 0 2 4,0 0-3-2,0 0 4 3,0 0-4-3,0 0 1 2,0 0 1 0,9-3-5 0,-7-26 0 1,0-13 4-2,5-12-1-1,-4 2 2 2,0-2 0-1,0 7 1 0,1 4-1 4,-1 19-1-6,0 7-1 2,-2 10-2 1,-1 7-8-1,0 0-50 1,0 0-70-2,0 0-46 2,0 0-67 0,0 0-483 0</inkml:trace>
    </iact:actionData>
  </iact:action>
  <iact:action type="add" startTime="17459">
    <iact:property name="dataType"/>
    <iact:actionData xml:id="d4">
      <inkml:trace xmlns:inkml="http://www.w3.org/2003/InkML" xml:id="stk4" contextRef="#ctx0" brushRef="#br0">20466 14459 198 0,'0'0'567'4,"0"0"-467"4,0 0-7 1,0 0-44-2,0 0-3 1,0 0-14-1,0 0 11 0,0 0 5 2,0 0-17-4,12 33 7 3,-12-21 5 0,0-1-2 0,0 0-14-2,0 0-5 2,0-6-2 0,0 4-14 0,0-6 2-2,0 3 7 2,14-4-2 0,8 4-3 0,7-3 2-2,-1-1-6 2,6 4 7 0,4-3 12 0,6-3-9-2,1 0 0 6,11 0 4-7,4 0-4 5,6 0 1-6,8 0 1 5,6 0-8-1,-3 0 4 1,2 0 3-3,0 0 5 0,-2 0-4 3,-6 0-5-1,1 0 4-2,-1 0-7 1,3 0 1 4,-7-5-2-3,-6 5 1 0,-9-4-3-3,-12 4 10 1,-1 0-5 2,-11 0 0 0,1 0-5-1,-4 0-2 1,-5 0-3 1,3 0 0-5,-5 0-2 5,-3 0 1-1,-3 0-3 1,3 0 4-2,-5 0-2-1,-6 0 1 2,-1 0-1-1,-3 0 0-1,0 0 0 2,0 0 0 0,0 0 0 0,0 0-3-2,0 0 4 2,0 0-3 0,0 0 2 0,0 0 0 0,0 0-6-1,4-19 4 0,2-11 1 2,1-7 0-4,-1 0 0 5,-4 10 0-1,0-3-1-3,-2 15-2 1,0 6-19 0,0 9-95 2,0 0-48-3,0 2-99 0</inkml:trace>
    </iact:actionData>
  </iact:action>
  <iact:action type="add" startTime="18753">
    <iact:property name="dataType"/>
    <iact:actionData xml:id="d5">
      <inkml:trace xmlns:inkml="http://www.w3.org/2003/InkML" xml:id="stk5" contextRef="#ctx0" brushRef="#br0">20308 18058 550 0,'0'0'169'3,"0"0"-15"2,0 0-51 4,0 0-24-2,0 0 11-1,0 0 1 2,0 0 0 0,0 43 5 0,0-30-17-2,0 2-20 2,5 7-1 0,3-2-15 0,-5 11-13-2,2-5-5 3,3-2-8-2,-6-4-9 1,1 0-4-2,1 2 2 2,-1-10-6 0,0 1 6 0,-3-6-5-2,3-5 7 2,1 1 3 1,-4 5 5-2,6-8-2-1,-2 6-3 2,1-1-3 1,2 1-7-2,-6-4 3-1,-1-2-2 2,0 5 2 0,10-5-4 0,3 0 5-2,8 0-4 2,3 0 2 0,13 8 4 0,-1-8 6-2,4 0 3 2,11 0-6 3,-3 0 8-5,4 0 0 0,5 0 2 4,-1 0-12-2,1 4 3-1,-1-4-2 2,4 5 0-5,-2-5-1 5,1 0 0-2,6 0 2 2,6 0-2-3,2 0 5 1,-1 0-9 2,-3 0 6-3,-9 0-10 2,-3 0 0-1,-8 0 0 3,-2 0 0-6,-2 0 0 7,-2 0 0-3,1 0 0 0,-4 0 0-2,-4 0 0-1,3 0 0 4,-1 0 0-2,-7 0 0-1,0 0 0 2,-2 0 0 0,3 0 0 0,5 0 0-2,-8 0 0 3,0 0 0-2,-2 0 0 1,-4 0 0-2,-7 0 0 4,-3 0 0-2,-5 0 0-1,-4 0 0 0,-1 0 0-2,-3 0 0 4,0 0 0-1,0 0 0-2,0 0 0 2,0 0 0 0,0 0 0 0,0 0 0-2,0 0 0 2,0 0 0 0,0 0 0 0,0 0 0-2,0 0 0 2,0 0 0 0,0 0 0 0,0 0 0-2,0 0 0 3,0-5 0-3,0-17 0 5,0-12 0-7,0-13 0 7,0 2 0-4,0-6 0 1,0 8 0-3,0 4 0 2,0-5 0 2,0 7 0-2,-7-2 0-1,2 11-11 2,-6 13-54 1,6-2-31-3,-8 9-57 1,2 3-75 1,3 5-130 0,4 0-755 0</inkml:trace>
    </iact:actionData>
  </iact:action>
  <iact:action type="add" startTime="21031">
    <iact:property name="dataType"/>
    <iact:actionData xml:id="d6">
      <inkml:trace xmlns:inkml="http://www.w3.org/2003/InkML" xml:id="stk6" contextRef="#ctx0" brushRef="#br0">6110 5348 670 0,'0'0'130'4,"0"0"75"2,0 0-25 0,-172 0-45 2,85 0-18 0,-15 0-37 0,-1 0-21-2,0 0-29 3,3 2-15-2,9 18-10 1,19-1-5-2,17-2-2 2,12 4-44 0,23 3-108 0,20-15-133-2,0-1-699 2</inkml:trace>
    </iact:actionData>
  </iact:action>
  <iact:action type="add" startTime="21706">
    <iact:property name="dataType"/>
    <iact:actionData xml:id="d7">
      <inkml:trace xmlns:inkml="http://www.w3.org/2003/InkML" xml:id="stk7" contextRef="#ctx0" brushRef="#br0">9441 5965 326 0,'0'0'203'1,"0"0"-87"8,0 0 29-2,0 0-8 1,0 0-3-2,0 0-24 2,-181 26-9 1,71-23-12-2,-16 5-6-1,-5 7-28 2,-1 4-32 1,12 9-16-2,11 3-7-1,18 3-1 2,74-26-97 0,1-5-199 1</inkml:trace>
    </iact:actionData>
  </iact:action>
  <iact:action type="add" startTime="24884">
    <iact:property name="dataType"/>
    <iact:actionData xml:id="d8">
      <inkml:trace xmlns:inkml="http://www.w3.org/2003/InkML" xml:id="stk8" contextRef="#ctx0" brushRef="#br0">8216 6860 801 0,'0'0'150'4,"0"0"-49"3,0 0-5 2,0 0-37-2,0 0-18-1,0 0-2 2,0 0 3 0,0 0 3 0,164-82 3-2,-126 65-7 2,4 0-4 0,3-2-6 1,10 1 7-4,6 1-5 3,7 1-12 1,9-1 3-2,0 3-9-1,5-3 1 5,2 4-9 4,2-2 1-14,2-2-2 9,9 4 1-6,3-3 0 5,8 6-2-3,0 2 1-1,-5-1-2 5,-6 3-2-3,-7 4-1 1,-9 2-1-3,-4 0 1 3,-3 0 3 1,3 0-1-4,3 0-1 3,1 0 1 3,-1 0-3-2,1 0 3 0,1 5-2-7,0 4 1 6,-6-1 0 0,4 4 3 8,-6 1-4-12,-1 2 6 2,-10 2-3-1,-8-4 1 0,-8 2-2 3,-4-6-2-1,-7 8 2 0,-8-10-1 2,-5 1 4-3,-2 1-4 2,-8-6-2-1,-6 0-1 3,-4-3-1-5,-3 0 2 4,0 0 2 0,0 0-2-2,0 0-2 0,0 0 2 0,0 0-4 0,0 0 2 2,0 0-5-1,-26-3 5-2,-12-14 2 2,-6-2 0-1,1-4 0 0,-5 3-1 0,-1-6-1 2,-2 1 0 3,5 0 1-8,5 5-2 4,14 5-4-2,11 6-2-1,8 2 7 3,5 6-1 0,3 1 2 0,0 0 1 0,0 0 0-2,0-4 2 2,11 1-2 0,26 3 10 0,16 0-8-1,6 0 3 3,0 0-4-4,1 11 2 2,-4 12 0-3,-5 2 0 3,-5 0 3 0,-5-3 0 0,-9 2 9-2,-7-8-8 2,-14-5 3 0,-5-7-3-2,-6-4 0 2,0 0-7 0,0 4-2 1,-17 11-2-1,-40 5 4-2,-15 2 9 6,-7 3-1-5,13-4 4 1,6-5-11-2,17-2 2-1,14-3-3 4,6-2-1-3,9-7 0 0,10 4-16 2,0 0-84 0,4-6-132-2,0 5-162 2</inkml:trace>
    </iact:actionData>
  </iact:action>
  <iact:action type="add" startTime="26111">
    <iact:property name="dataType"/>
    <iact:actionData xml:id="d9">
      <inkml:trace xmlns:inkml="http://www.w3.org/2003/InkML" xml:id="stk9" contextRef="#ctx0" brushRef="#br0">9221 6349 785 0,'0'0'179'7,"0"0"-53"0,0 0-20 1,0 0-41-2,200-15-17 2,-146 5 1 0,12-7-8 0,10-3-3-1,9 1-1 0,9-3 4 1,1 3-9 0,-3 2-4-2,3 0 1 2,-8 4 3 0,4-8-14 0,0 4 6 0,-2 0-8 2,0 0-4-5,-4-1 2 5,-1 1 1-4,-8 2-1 1,4 0-1 1,1-7 8-1,-1 3-8 2,8-6 1-2,4 0-12 2,-4 0 3-4,6-1-4 1,-4 5 4 2,3 4-1 3,-7 2 0-4,6 10 3 0,-2 1-4 0,7 4 5-1,-2 0-7 2,5 0 5 0,3 0-6 2,-5 0 0-4,1 9-1 1,-7-1-2-1,-2 7 3 1,3-2 0 2,-2 4-1-1,6 0 2-3,2-3 0 3,-5 3 0 1,-5-4 0-2,6 4 1 3,-3 3-2-3,5-2 1 2,0-5 0-4,0 4-1 0,2 0 1 3,-1 0 1 0,1 2-2 0,-1 1 2 3,-1 0 0-5,1 5-2 4,2-2 0-6,0-5 0 1,5 3-1 3,-5-7 3 1,-7-5-4-2,0-4 3-1,-22-5-2 2,-6 3 0 1,-1 2 0-1,-3 2-3-1,3 0 2-1,-6 6 2 2,1 4-3 0,2-4 3-2,-2 4-1 2,-4-2-1 0,-1 2 4 0,-2-4-4 1,-1 4 0-2,-7-3 0 4,-7-4-1 1,-8 0 2-11,-9-8 1 6,1 1-4-1,-7-3 4 1,2 0-1 0,-7 0 0 0,-2 0 2 2,-2 0-2-2,-3 0 1-1,-2 0-1 2,0 0-9 0,-2 0-3 0,-42 2 11-2,-10 8 2 3,-9-5 0-1,-8 1 0 0,-6-6 0 0,3 0-1 0,-6 0 1-3,0 0-3 5,2 0 0-5,7 0 3 3,0 0 0 0,16 0 0 0,13 0 1-1,14 0-1-1,15 0 0 4,9 0-1-1,4 0 1-2,0 0 0-2,0 0 3 2,0 0 2 1,29 0-2-1,23 10-3 0,9 2 0 4,10 0 0 2,0-7-3-12,3 3 2 5,6-5 1 2,1 3 0 0,0-1 0-3,-1 0 0 4,2 4 1-1,-3-3 1 0,-15-1-1-2,-5 0 1 2,-5-1 0 0,-15-1 3-1,-10-3-4 0,-10 0 1 1,-9 0 1-1,-3 0-3 1,-1 0 0-1,-6-25 0 1,0-22 0 0,0-10 1 3,-19-11-1-5,-12 6 2 8,-3 8-3-13,3 14 1 4,5 14-1 2,12 8 1 1,1 10-3-1,-2 6 0 1,1 2-5-2,-1 0-30 2,-17 0-76 1,-3 0-66-2,27 5-141 0,8 12-814 0</inkml:trace>
    </iact:actionData>
  </iact:action>
  <iact:action type="add" startTime="29715">
    <iact:property name="dataType"/>
    <iact:actionData xml:id="d10">
      <inkml:trace xmlns:inkml="http://www.w3.org/2003/InkML" xml:id="stk10" contextRef="#ctx0" brushRef="#br0">7882 11064 850 0,'0'0'187'3,"0"0"-78"4,0 0-18-1,0 0-33 4,0 0 12-4,0 0-3 3,0 0-10-4,24 3 1 3,-1-15 13 0,16-7-6 0,4-4-10-1,12-9-8 0,10 2-13 1,7-9-1 0,8-6-13-2,1-4-3 2,2-1-8 0,-5 1 7 3,-5 9-1-6,-5-2-3 3,4 3 5 1,2 2-5-2,4 0 2-3,6 4-5 8,8-7 3-7,-8 0-8 5,1 3 2-6,-8 0-4 5,-4 2 5-1,-5 1-1 0,-6 6-1-2,-1-2-1 2,0 4-4 1,-2-2 0-2,1-3 0 0,-2-2-1 0,1-4 2 2,-1 0-2 6,-6 0 0-13,3 1 1 5,1 3-1-1,-3-1 2 1,-1 0-3-2,0 3 5 4,1-3-3-2,-8 4 1 3,-2-2-2-7,-4 7 3 6,-4 5-3 0,-2 1 1 1,-2 6 0-4,-4 1 0-1,2 3 2 3,-5-2-3 0,-1 2 3 0,-3 1-3-3,-3 1 4 4,-2 0-5-1,-6 1 2-3,-5 4 0 5,8-5 0-3,-5 2 0 1,3 0-1-2,-3 2 2 3,-1 0 0 0,0 0 0-2,-2 0-2-2,-1 3 1 3,-3 0 0 0,0 0 0 0,0 0 0-3,0 0 0 4,0 0-3-1,0 0 3-1,-39 0-8 2,-25 0 8-3,-26 0 0 2,-1 3-1 0,-3 6 2-1,4 6-1 0,9-5 0 3,11 4 2 0,11-2-2-8,8-4 1 7,18 0 0-1,9-6 0-1,14-2-2 0,7 0-1 0,3 0 1 1,0 0-1 0,0 0 2-1,34 0 0 0,12-10 0 2,14-7 0-2,5 3 0 0,4 1-2 0,-2 3 3 0,0 2-2 2,-9 2 1-3,-6 3 0 2,-9-2 0 0,-12 5 1 0,-5 0-1 0,-12 0 2-1,-6 0-1 0,-6 0 0 1,-2 0 2-3,0 0-2 4,0 27 2-1,0 19-1 1,0 7-1-3,-20-5-1 2,1-3 3 1,2-8-6-2,-3-10 6 1,5-1-6-2,2-9 3 1,10-9 0 1,3-2-13-2,0-6-26 2,0 0-30-1,7 0-35 2,30-6-56-3,16-28-71 4,-27 12-60-4,-5 0-318 3</inkml:trace>
    </iact:actionData>
  </iact:action>
  <iact:action type="add" startTime="30868">
    <iact:property name="dataType"/>
    <iact:actionData xml:id="d11">
      <inkml:trace xmlns:inkml="http://www.w3.org/2003/InkML" xml:id="stk11" contextRef="#ctx0" brushRef="#br0">11558 8790 454 0,'0'0'383'4,"0"0"-303"3,0 0-8 1,0 0 61 0,0 0-70-2,-182-3-2 2,111 26-2 0,-3 4-4 0,5 10 3-2,9 4-16 3,10 4-1-2,16 2-6 1,11 4 0-2,23-1-3 2,0-3-9 0,16-5-7 0,41-5-8-2,22-9-1 2,10-11-5 2,6-11 3-1,-6-6 1-2,-9 0 4-2,-20-39-6 4,-16-18-4-1,-14-16-1 2,-22-9-2-5,-8-5 0 1,0 8-3 3,-28 8-28-4,-21 9-78 5,21 49-143-4,1 13-299 2</inkml:trace>
    </iact:actionData>
  </iact:action>
  <iact:action type="add" startTime="32382">
    <iact:property name="dataType"/>
    <iact:actionData xml:id="d12">
      <inkml:trace xmlns:inkml="http://www.w3.org/2003/InkML" xml:id="stk12" contextRef="#ctx0" brushRef="#br0">16698 11128 734 0,'0'0'248'6,"0"0"-113"-1,0 0-24 3,0 0-33 0,0 0 0 0,0 0-13 0,0 0-6-2,133-36 4 3,-88 8 4-2,10-6-13 1,6-3-4-1,11-2-12 0,4-3 6 1,5-3-13-2,4-5 1 2,2-4-2 1,0-5-7-2,10-3-6 2,3-2-3-3,0 3 4 4,-1-1-5-3,-3 10-2 2,-8 6-3 0,-4 2 5-4,6 3 0 1,-10-3-13 2,4 0 0-1,-2-3 0 3,3-2 0-4,-4 2 0 0,-7-1 0 2,1-3 0 1,-7 1 0-2,0-1 0 1,-7-3 0-2,0 4 0 1,-6-6 0 2,-3 3 0-1,2 2 0 0,0 4 0-3,-4 2 0 4,0 0 0-2,0 5 0-1,-2 7 0 5,1 4 0-4,-9 3 0 1,-3 7 0-1,-3 5 0-1,-4-3 0 1,-2 6 0 3,-5-3 0-4,6 1 0 0,-6 0 0 2,-6 6 0 2,-2-1 0-5,-4 4 0 2,-9 1 0 2,1 3 0-2,-3 0 0-1,0 0 0 2,0 0 0 0,0 0 0-2,0 0 0 2,0 0 0 1,-7 0 0-1,-47 0 0-1,-21 0 0 0,-18 0 0 2,-6 0 0 1,5 11 0 3,7 0 0-12,13 2 0 4,7-6 0 2,14 3 0 1,14-5 0-1,14-3 0 1,12-2 0 0,10 0 0-1,3 0 0-1,0 0 0 3,0 0 0-2,0 0 0 1,0 0 0-2,6 0 0 2,32 0 0 0,8-11 0-1,13-2 0 0,8-7 0 2,-6 5 0-2,7 5 0-1,0 3 0 3,-10 5 0 0,-7-2 0 0,-11 4 0-1,-16 0 0-4,-4 0 0 3,-11 0 0 0,-5 0 0 2,-4 0 0-3,0 0 0 2,0 0 0 0,0 4 0-2,0 23 0 3,0 10 0-1,0 10 0 2,0-1 0-1,0 1 0-5,-4 4 0 4,-9-6 0-1,2-10 0 2,-2-3 0-4,3-12 0 3,0-8 0 0,6-10 0-2,4-2 0 1,0 0-62 1,0 0-56 0,0 0-61-2,0 0-125 2,0-4-97 0</inkml:trace>
    </iact:actionData>
  </iact:action>
  <iact:action type="add" startTime="35373">
    <iact:property name="dataType"/>
    <iact:actionData xml:id="d13">
      <inkml:trace xmlns:inkml="http://www.w3.org/2003/InkML" xml:id="stk13" contextRef="#ctx0" brushRef="#br0">20205 8486 511 0,'0'0'135'6,"0"0"20"3,0 0-36-4,0 0-25 3,0 0-4 0,0 0 0 0,0 0-12-1,3-5 0 0,-3 5-8 1,0 28-21 0,0 16-18-2,0 13-7 2,0-1 6 0,0 4-4 0,0-7-17-2,0-8 3 3,0-10-4-2,0-16-1 2,0-12-2-4,0-3 1 3,0-4-6 0,0 0-2 0,0 0 2-2,0 0 7 2,3-30 3 0,4-13-5 0,1-3 1-2,3-2-6 2,-6 0 3 0,5 8 0 0,0-4-1-2,-3 11 3 2,5 2-1 0,-1 6 3 0,-2 0 0-2,3 3 5 4,4 4 1-4,1-1 5 4,3 4 2-1,6-2-3-4,5 5 5 2,5-1-2 4,3-1-3-3,9 6-5-2,-3 5 2 0,3 3-3 1,-3 0-1 1,-9 0-4-2,-8 5 2 2,-8 8-5-1,-9-6-2 0,-6-1 0 1,-5-6-1 1,0 2-3 1,0 3-11-5,0 5-31 3,0 4-61-1,-13-4-64 2,1 0-108-6,-4-8-277 6</inkml:trace>
    </iact:actionData>
  </iact:action>
  <iact:action type="add" startTime="41497">
    <iact:property name="dataType"/>
    <iact:actionData xml:id="d14">
      <inkml:trace xmlns:inkml="http://www.w3.org/2003/InkML" xml:id="stk14" contextRef="#ctx0" brushRef="#br0">7015 13477 698 0,'0'0'172'5,"0"0"-51"3,0 0-50-1,0 0-22 2,0 0-14-4,0 0 5 3,0 0-2 0,0 0 14 0,10 114-9-2,-10-101 7 2,0-1-14 0,0 1-9 0,0-4-7-2,0-4-9 3,0 1 2-2,0-6-12 1,0 0 8-2,0 0-4 2,1 0 16 0,12 0-4 0,3 0 2-2,5 0-10 4,2 0-2-4,0 4 18 2,5-2-2-2,0-2 11 2,3 3-14 0,-4-1-2 0,4 1-7-2,-2 0-6 5,-4 1 3-4,4-2-1 1,-2 3 6-3,1 1-1 4,8-4 1-2,-6 2-5 1,7-4 6-2,2 0-8 2,1 0 6 1,-2 0-3-2,-2 0-1-1,0 0 0 4,1 0-5-3,0 0 4 2,1 0-4-5,-2 0 2 9,-7 0-5-6,3 0 6-2,-9 0-3 2,1 0 5-1,-1 0-2 3,-3 0-2 0,3 0 5-5,-2 0-7 4,5 0 5 0,-6 1-6 0,3 3 1-1,2 2-2 4,1-1 2-6,-3-3 0 3,5 2-2-3,1-1 1 7,-2-3 1-7,2 0-1 4,3 0 0-5,0 0-1 4,-2 0 1 0,1 0-2 3,-1 0 1-5,4 0 0 2,-4 0 0-1,-4 0 1-1,-6 0-2-1,1 0 2 5,-3 0 0-4,-3 0 0 3,-2-3-2-2,-3-1 1 2,-3 4 0 0,1-2 0-3,0 2 1-1,0 0-2 5,-5 0 3-4,4 0-2 2,-7 0 0-1,0 0 0 0,0 0 0 1,0 0-1 0,0 0 1-2,0 0-1 3,0 0 1-1,0 0 0 0,0 0-1-2,0 0 1 2,0-3-2 0,6-9 1-1,7-6-2 1,1-14-1 0,-1 1 1 0,0-2 1 2,-6 5-7-7,4 0-8 6,-6 5-21-1,4-1-39-1,0 4-73 0,-6 5-76-1,-3 15-97 2</inkml:trace>
    </iact:actionData>
  </iact:action>
  <iact:action type="add" startTime="49480">
    <iact:property name="dataType"/>
    <iact:actionData xml:id="d15">
      <inkml:trace xmlns:inkml="http://www.w3.org/2003/InkML" xml:id="stk15" contextRef="#ctx0" brushRef="#br0">5690 15703 111 0,'0'0'642'5,"0"0"-478"3,0 0-42-2,0 0-34 2,0 0-12 0,0 0-14 0,0 0-15-1,0 0 8 0,0 0-8 2,-6 15 5-4,-29-15 21 3,-8 0-15 0,-4 3-19 0,-6-1 2 0,-5 0-16-1,-10-2-7 0,-1 0 0 1,-3 0-6 1,-5 0 3-1,-7 0 12 0,-7 0 3-1,-9 0-7 2,-2 0 3-5,-6 0-12 4,-1 0 1 0,5 0-4 1,4 4-1-3,-1-2 0 6,1 2-5-2,0-1 3-7,-7-1 2 2,0 6 5 3,7-1-3 0,0 3 6 0,6 7-4-2,2 5 0 5,0-4-3-4,3-3-5-1,4 4-3 0,6-11-3 1,7-3 0 1,5-1 0 3,1-4 0-3,-3 0 0-1,3 0 0-2,8 0 0 3,-2 2 0-1,4 1 0 4,2 5 0 0,1-6 0-10,3 4 0 5,-6 1 0 2,4-2 0-1,-5 0 0 2,-5 2 0-3,-5-2 0 4,-1 0 0-3,-5 4 0 1,7-9 0-3,8 0 0 3,-2 0 0 0,8 0 0-1,-3 0 0-1,10-14 0 5,0-6 0 0,7 3 0-10,8 0 0 7,-2 5 0-1,5 11 0 3,-7-6 0-4,7 2 0 1,4 5 0 0,-2-7 0 1,-3 6 0 1,8-3 0-2,-5 2 0 4,-2 2 0-5,-5 0 0 1,-4 0 0-3,-2 0 0 7,6 0 0-5,-3 0 0 1,2 0 0-1,10 0 0 2,1 0 0 0,-1 0 0 0,3 0 0 1,-6 0 0-3,-3 0 0 2,-3 0 0-1,-6 0 0 0,-1 7 0 1,-2 5 0-1,5-4 0 1,0 1 0-2,8-6 0 2,8 3 0 0,0-3 0-2,8-3 0 2,3 0 0 3,1 0 0-5,3 0 0 1,-1 0 0-1,2 3 0 2,0 2 0 0,-1-3 0 0,-2 1 0-1,3-3 0 0,-8 3 0 1,11 1 0 0,-5-1 0-2,-1 2 0 2,1 0 0 0,-3-5 0 1,-2 9 0-2,3-1 0 2,-5 1-6-1,3 2-9-1,-3-4 4-3,3 5-8 4,3 1 4 0,-5 0 2 0,3 4 8-2,2 2 3 2,-1 3 1 0,3 8 2 0,-1-3 0 0,-1 7-1 3,1-1 0-1,-1 4-1-7,6-3 1 2,-4 8-1 3,5 8 1-1,-4 10-1 0,1 10 1 1,-1 6 0-1,-5 6 0 1,5-7 1 1,-2-2-1-4,-4 4 0 4,2-8 0-2,4 8 0 2,1 1 0-4,-3 3 2 6,4-4-2-3,0 4 0-1,-4-6-1 2,-4 4 1-6,3 12 0 7,0-5-1-4,-6 1 3 1,1-5-1 1,5-11 0 0,-1-9-1 0,3-6-1-2,5-18 1 2,0-4 0-2,0 0 1 0,0 3-2 3,0 0 4 0,0 1-3-2,5 5 0 4,3-10 0-4,-2-1 0 2,1-2 0-2,-4-13 0-3,0-2 0 3,1-6-1 1,6-1 0-1,0-1 0-1,3 5 2 2,-5 1-1 0,5-1 0 1,-6-4 0-2,1 4 0 0,0-2 0 1,-4-7 0 0,5 0 0-3,-3 6-1 3,7-4 2 2,1-5-3-4,12 7 3 3,5 0-2-4,6-1 1 4,7 0-1-2,-11 5 2 3,3-5 0-4,-4 7 0 4,0-8-1-5,7 5 0 0,2-5 0 4,2 1 1 2,11-6-1-4,1 0 1-2,10 0 0 1,8 0 1 3,2 0-2-1,-2 0 2 1,-4 0 1-4,7 0 0 5,0 0 5-4,6 0-4 2,5 0 2-3,5 0-6 3,13 6 3 0,6-1 2 3,7-2-1-5,5 9-1 3,-7-7-3 0,-15 0 1-5,-5 3 1 1,-10 4 9 3,6-7-11 0,-5 5 2 3,3 0-1-3,2-3 1-1,0-2 1-3,3-5-1 5,-1 5 2-3,-1 4-2 2,-5-4 5-1,2 3-7 1,-6 4 0-2,-2 0 0 3,-5-7 0-1,-3-2 0 1,0 2 0-3,-4-5 0 6,-2 0 0-9,-6 0 0 4,-8 0 0-1,-1 0 0 2,-2 0 0 0,6 6 0 0,-1 0 0-2,5-1 0 3,-4-5 0-1,-2 0 0 1,1 0 0-5,-6 0 0 7,0 0 0-2,-3 0 0-3,-5 0 0 1,-6 0 0-2,-1 0 0 3,2 0 0 0,-3 0 0 1,5 0 0-3,4 0 0 4,2 0 0-6,8 0 0 9,-9 0 0-6,0 0 0 4,-3 0 0-10,-5-5 0 4,-9-1 0 3,5 0 0 0,-7 1 0-1,2 2 0 0,2-2 0 2,-5-2 0 0,3 2 0-1,2-7 0 0,-1 4 0-3,5 3 0 2,-5-1 0 1,-5 0 0 0,3 4 0-1,-7-3 0 2,-5 5 0-5,-1-7 0 4,-3 7 0 0,0-6 0 0,-5 2 0 0,6 0 0-2,-2-2 0 2,0 1 0 0,-2-1 0 1,-1 0 0-4,1 5 0 2,-1-6 0 2,-2 2 0-3,5 0 0 2,-5-2 0 0,4-1 0 0,-3-3 0-2,3-3 0 3,-1-10 0-2,4 0 0 1,-2-13 0-2,-3-1 0 3,1-1 0-2,0-4 0 1,2-3 0 1,-2-9 0-2,1-2 0 3,-3-4 0-2,6-15 0-3,-1-6 0 0,-3 1 0 4,5-3 0-2,-4 7 0 0,1 8 0 3,1 6-3-5,-6 8 3 3,8-2-2 0,-10-2 1-1,5 0 1 3,-4 0-1-3,0 2 0-1,-1-4 2 0,3-4-1 3,1-2 0-2,-5-15-1 3,2 4 1-4,-3-1 0 5,0 6 0-6,0-2 0 2,0-7-1-2,0 8 1 4,0-2 0-2,0 9 0-1,0 10 0 2,0 6 0 0,-3 7-1 0,-1 2 1 2,-6-1 0-2,4 2 0-1,1 4-1-1,1-1 0-1,4 1 2 3,-3-8-3 1,-6 2 4-2,8-7-4 0,-5 6 2 0,-4 3 0 2,0 8 0-2,1 0 0 2,1-3-1-4,-6 6 2 4,1-4 1-1,-3 4-2 1,3 5 0-1,6-2 1 0,-3 10-3-1,7 7 2-2,-4 7-1 2,5-2 1 0,2 5-4 1,-2 0-2 0,-9 0-15-1,-2 22-22 0,-4 23-77 1,-8 17-82-1,21-30-102 0,1-2-207 3</inkml:trace>
    </iact:actionData>
  </iact:action>
  <iact:action type="add" startTime="53335">
    <iact:property name="dataType" value="strokeEraser"/>
    <iact:actionData xml:id="d16">
      <inkml:trace xmlns:inkml="http://www.w3.org/2003/InkML" xml:id="stk16" contextRef="#ctx0" brushRef="#br1">12459 22234 339 0,'0'0'185'5,"0"0"-49"5,0 0-6-4,0 0-39 0,0 0-8 3,0 0-26-2,3 6-26 1,-3-6-20-2,3 7-11 2,4-2-11 1,-3 0-126-1,8 4-235-2</inkml:trace>
    </iact:actionData>
  </iact:action>
  <iact:action type="remove" startTime="53606">
    <iact:property name="style" value="instant"/>
    <iact:actionData xml:id="d17" ref="#d15"/>
  </iact:action>
  <iact:action type="add" startTime="53614">
    <iact:property name="dataType" value="strokeEraser"/>
    <iact:actionData xml:id="d18">
      <inkml:trace xmlns:inkml="http://www.w3.org/2003/InkML" xml:id="stk17" contextRef="#ctx0" brushRef="#br1">12689 22378 669 0,'0'0'207'10,"0"0"-135"-5,0 0-45 3,0 0-22-2,0 0-5 0,0 0-41 3,0 5-98-2,0-5-209-1</inkml:trace>
    </iact:actionData>
  </iact:action>
  <iact:action type="add" startTime="55549">
    <iact:property name="dataType"/>
    <iact:actionData xml:id="d19">
      <inkml:trace xmlns:inkml="http://www.w3.org/2003/InkML" xml:id="stk18" contextRef="#ctx0" brushRef="#br0">5910 15450 325 0,'0'0'234'3,"0"0"-140"5,0 0 16-1,0 0-14 1,0 0-7-2,0 0-22 3,-151 51 15-1,112-51-5-1,0 0 5-1,-9 0-13 2,-1 0 0 0,-6 0-7 0,-6 0-22-2,-4 3-4 2,-3-1-5 0,-8-2-4 1,-2 0-3-4,-6 0-1 4,-6 0 7 0,-4 0-6-1,-2 0 2-3,5-8-3 3,-3 1-2 0,-2 0-12 0,8 2 7-1,-5 2-6 0,6 3-1 4,-3 0 3-4,3 0 0 2,-1 0 0-4,1 0-2 1,1 0 3 3,1 0-3-4,-4 0 0 4,1 0-3-1,8 0 1 0,-1 0-3-3,8-9 2 4,5 3 3-1,2 2-3 0,0 1 4-3,3 3-1 3,-3 0 7 1,3 0-9-1,-6 0 5-2,4 0-5 1,1 0 1 2,-5 0-3-2,2 0-1 0,3 3-1 0,-10-3-1 3,3 0 2-2,-5 2-3 0,-13 0 2 0,1 11-3-4,-1-11 4 5,1 6 0-4,7 6-2 5,10-14-3-4,1 3 0 2,8 0 0-2,1-3 0 2,4 0 0 2,10 0 0-2,-6 0 0 0,8 0 0-3,5 0 0 3,-2 0 0-1,1 0 0-1,1 0 0 3,-1 0 0-1,-5 0 0-1,-1 0 0-1,-5 0 0 3,-4 0 0 1,0 0 0 0,-2 6 0-6,3-5 0 6,8 6 0-6,-4 1 0 5,2-2 0-3,1 2 0 0,-2 7 0 2,3-10 0 0,-3 7 0-1,0-4 0 0,9 0 0 3,8 1 0 3,7-7 0-12,11 1 0 8,9-3 0-3,2 0 0 1,4 0 0-1,0 0 0 2,0 0 0 0,0 0 0 0,0 0 0-2,0 3 0 3,0-3 0-2,0 5-5 1,0-5 3-2,0 6-4 2,-4 8 4 0,2-2 0 0,-1 7 1-2,-1-6 0 2,1 7-1 1,0 4 2-2,2-4-5 0,-4 2 2 0,5-3-1 2,-4 6 2-2,4-5-3-2,0 5 3 8,0 4-1-7,0 4 2 4,0 4 1-5,0 8-1 1,0-2 0 1,-3 4 1 1,3 0-2-2,0 10 4 2,0-7-3 3,0 6 3-4,0 1-3 1,0 0 1-3,0-1 0 4,0-1 2 4,0-3-2-12,0-3 0 6,0-4 1 0,0-2 0 1,0 2-1-2,12 9 0 3,-5-4 0-1,0-1 0 1,3 3 1-4,-4-4 0 4,-2 5-2-2,7 4-1 1,-4-4 2-2,-1 3 0 2,4-9 1 4,-6 7 1 0,5-3-4-10,-6-1-1 7,0 1 2-3,-3-12 0-1,0 1-3 0,0-7 1 3,0 4 2 2,0 7 1-1,0-7 0-5,0 8 0 5,0-4 0-3,0-9 1 3,0 1-1-4,0 4 1 5,0-6-2-4,0 6 2 2,0 8 0-2,0-1-1 2,0 5-1 3,0 1 1-4,0 1 0 0,0-6 0-2,0 5 0 5,0-1 0-4,0-4 1 1,0-15-3 0,0-16 5 2,0-2-4-1,0-2 2-3,0 5-1 3,0-5 1 0,0 0-1 0,0 0 0-3,0 4 0 8,0 9-1-7,0-8 0 5,0 1 0-6,0-2 2-1,0-8-1 4,1-1 0 0,-1-2 0-1,3 2-1 0,-3-5 1 2,4 7 0-2,-4-2 1-1,5-5-2 2,-5 0 3 1,1 5-3 0,9-5 2-3,0 8-2 0,9 4 1 3,2-7-1-1,6 1 1-4,12-2 0 6,6 0 0-2,16 2 0-1,3 1 2-1,18-7-2 2,13 0 0 2,5 0 1-2,0 0 1 1,10 0-2-3,-6 0 1 1,3 0-1 2,-9 0 2 0,-14 0 0-6,-5 0-1 4,-5 0 5 1,2 0-3-2,1-7 0 2,7 7-2 5,7-6 2 1,9 2-3-13,1 0 1 5,-3-2-2-1,-6 1 0 3,-12-1 1-2,-12 0 3 1,-8 5 2 2,0-3-5-1,-3 1 6-1,-3 3-4-1,4 0 0 5,-6-5 2-5,1 5-4 0,4 0 3 1,-3 0 1 1,2 0-4 0,5 0 0-2,9 0 0 2,1 0 0 1,3 0 0-1,-3 0 0-3,-2 0 0 4,-9 0 0-2,3 0 0 1,1 0 0-2,-3 5 0 2,3 2 0 4,1-6 0 1,-1 5 0-10,-3 0 0 2,2-1 0 1,6 1 0 1,3 2 0-1,2-8 0 2,6 0 0 2,-6 0 0-1,0 0 0-1,2 0 0-3,-5 0 0 2,-5 0 0 2,-3 0 0-6,-6 0 0 6,-5 0 0-1,-3 0 0 0,2 0 0-1,1 0 0 1,-1-4 0-1,3-6 0 1,-1-1 0-1,-6-3 0 1,-2 4 0 2,-2-2 0-3,-2 4 0-1,8 2 0 0,-10-5 0 3,9 5 0-1,-5 2 0-3,4-1 0 4,-4 1 0 1,1-4 0-2,-7 7 0-2,-6-3 0 0,-5 4 0 1,-7-2 0 1,-5 2 0-2,-1 0 0 2,-2 0 0 1,-4-6 0 0,-1 6 0-3,-2 0 0 1,2-5 0 0,1-1 0 1,0 6 0-1,-1-8 0 0,1 3 0 1,-1-2 0 0,4 2 0-2,-3-7 0 3,7 4 0-2,-4-4 0 1,3 4 0-2,0-2 0 2,4-2 0 1,1-2 0-2,2 3 0-1,-4 1 0 2,-6 5 0 0,-3-7 0 0,0 12 0-2,2-7 0 2,-6 1 0 2,4 1 0-5,-4-7 0 2,0-2 0 1,-3-16 0 0,0-2 0 0,0-17 0-2,0-3 0 3,-9-10 0 2,-7-2 0-5,2-3 0 4,-3-9 0-6,1 2 0 3,3-7 0 1,2 6 0-2,-2 2 0 1,5-4 0 1,-5 8 0 0,0-10 0-1,2 0 0 0,4 0 0 5,-4 0 0 0,9 0 0-10,-4 9 0 4,1 1 0 1,3 1 0 0,-1 6 0-1,3 1 0 3,0-1 0-2,0-3 0 3,0 3 0-5,0-2 0 3,0 1 0 0,0 9 0-1,0 10 0 0,0 5 0 0,0 8 0 1,0 5 0 0,0 2 0-1,0-8 0 0,0 0 0 4,0-5 0-6,0 0 0 1,0 0 0 2,0 12 0 0,0-4 0 0,0 9 0-2,0 1 0 3,0-1-3-2,0-3 2 2,0-4 1-4,0-2 0 3,0-3-2 0,0 0 3 0,0-5-1-2,0 4 0 2,0 2 0 0,0-6 2 0,0 6-4 0,0 4 3-1,0-2-1 6,-3 9 0-9,3 8 0 2,-4 5-1 1,4 4 2 0,0 3-1 1,-3-3 4-2,3-8-8 3,0 0 4-3,0-4 0 4,-1 8-1-5,1 0-1 3,-5 7-17 0,5 0-40 0,-4 0-35-2,1 0-121 2,0 0-84 0,2 0-220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23:07:21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</inkml:definitions>
  <iact:action type="add" startTime="4483">
    <iact:property name="dataType"/>
    <iact:actionData xml:id="d0">
      <inkml:trace xmlns:inkml="http://www.w3.org/2003/InkML" xml:id="stk0" contextRef="#ctx0" brushRef="#br0">2815 3001 751 0,'0'0'169'6,"0"0"-71"1,0 0-18-1,0 0-22 2,0 0-19 0,0 0 2 0,57 17-13-2,-40-14 15 2,4-1-4 0,-1-2 12 0,6 3-21 0,3-3 1-2,-1 0-11 2,2 0-4 0,0 0 1-1,7 3 3 0,-4-3-9 1,6 0 7 0,2 3-9-2,2-3 3 2,1 0-5 2,1 0-3-3,4 0 1-1,-1 0-4 3,1-11 3-2,-3 2-1 1,-2 1 2-2,-4 8-1 4,1-3 5-4,-5 1-5 2,2-2 6-2,4 0-4 2,-4 3-4 0,2-3 1-1,-3 4-2 1,2 0 3-2,-5-2-3 2,3 2 1 0,0-2-2-2,-3-4 0 2,8 3 0 0,-5 1 1 1,-2-5-1-4,4 2 1 5,-1 2 3-4,-3 1 0 3,0-5 1-4,-1 4-2 3,6-4-1 1,0-3-2-1,-6 0 2-2,5-2-1 2,-3 4-1 0,0 0 6 0,-4 4 3 0,4 2 8-2,-5-1-7 4,-1 3 5-4,3 0-4 0,-6 0-2 2,-3 0 0 2,4 0-4-1,-4 0 1-4,1 0-2 2,-2 0 0 0,2 0-2 3,-9 0-2-6,-3 0 4 3,-3 0-5 2,-6 0 1-1,1 0-3-1,2 0-1 0,3 0-37 0,0 0-22 1,0 0-82-1,-10 0-65 0,0 0-159 2</inkml:trace>
    </iact:actionData>
  </iact:action>
  <iact:action type="add" startTime="6156">
    <iact:property name="dataType"/>
    <iact:actionData xml:id="d1">
      <inkml:trace xmlns:inkml="http://www.w3.org/2003/InkML" xml:id="stk1" contextRef="#ctx0" brushRef="#br0">2724 5052 389 0,'0'0'213'5,"0"0"-108"2,0 0-8 1,0 0-32-1,0 0-26 0,0 0 17 1,0 0-25 0,13 71-7-2,-13-56 8 2,0 4 4 0,4 0-16 0,-4 0-3-1,0 2 10 0,0-8-16 1,0-4-2 0,3-4 0-2,-3-5 0 2,0 0-3 0,0 0 5 0,5 0 6-2,6 4 1 2,1-4 9 0,5 2-23 1,2-2 12-4,6 0 7 3,2 0-11 0,1 0 5 0,2 0-3-2,5 0-6 2,-2 0-7 0,7 0 5 3,-4 0-2-6,4 0 9 2,1 0-2 3,0 0 5-4,5 0-6 0,2 0-1 2,-2 0 0 0,-2 0-8-1,-1 0 3 0,1 0-4 3,5 0 3-4,-6 0-2 3,1 0 1-4,-4 0-1 3,1 0 4 0,-5 0-1 0,5 0 2-2,-2 0 0 4,-1 0 2-1,2 0-1-3,-1 0-4 0,6-2 6 1,2 2-6 3,-4-6 0-4,4 3-2 1,0-3 0 0,-3 3 1 1,5 3 0 0,-1 0 4-1,-2 0-3 1,4 0 5-1,-2 0-6 2,1 0 2-4,2 0-1 3,2 0 0 0,-5 0-3 1,1 0 2-4,-5 0 0 6,-4 0-1 0,-5 0 3-7,3 0-4 3,-6 0 5-1,4 0-2 3,-1 0-2-3,-3 0 0 1,4 0 3-1,-3 0-3 3,4 0-2-2,-6 0 1 0,1-5 0 2,0-3 0-3,-3 1 1 3,2 0 2-4,-2 0-3 4,0 4 3-1,0 1-2 1,1 2-1-4,-1 0 0 2,3-3 1 2,-3-2-2 0,-6-1-1-2,0 0 1-1,-5 4 2 2,5-1-1 0,-3 3 2-2,3 0-2 2,-5 0 0-1,-2 0 0 1,0 0-2-1,-5 0 0 3,2 0 2-4,0 0-1 2,-3 0 1-2,-5 0 0 2,-2-3 0-1,-3 3-5 2,6 0 3-3,-6-3-1 1,0 3 2 1,0 0-1 0,0 0 4-1,0 0-4 0,0-2 1 2,4-7-4-2,6-8-15-1,3-6 5 3,0-5 5-1,-3-3 6 0,3 1-2-2,0 3-1 2,0-3-12 0,-8 8-12 1,3 3-25-5,-3-1-46 4,5 5-16 1,-7 15-125-2,4 0-527-1</inkml:trace>
    </iact:actionData>
  </iact:action>
  <iact:action type="add" startTime="8047">
    <iact:property name="dataType"/>
    <iact:actionData xml:id="d2">
      <inkml:trace xmlns:inkml="http://www.w3.org/2003/InkML" xml:id="stk2" contextRef="#ctx0" brushRef="#br0">6587 3035 655 0,'0'0'178'3,"0"0"-53"5,0 0-38 0,0 0-23-2,0 0-15 2,0 0-13 0,0 0-17 0,167 13 1-2,-135-13 0 3,4 0 5-2,-1 0 4 2,5-2 10-4,-2 2 8 3,5 0-12 0,1 0-10 0,-1 0-9-2,7 0-1 2,0 0-6 0,8 0-1 0,-1-6-5 2,2-5 6-5,-5 3-3 8,-6 3 4-6,-5 1 2-3,-9 4 3 2,2 0-4 2,-6 0-3 0,4 0 0-3,5 0-7 5,-1 0 2-3,-4 0-2 3,8 0-1-6,2-4 0 5,-1 0 1-2,1-1 1 1,-1-4 4-2,2 5-3 2,-6 2 3 0,2 2 6 0,-2-2-5-1,-4-2 3 0,1 2-4 2,0-1-1 1,-5 3-4-3,-1-2 3 0,-1 2 1-2,-4 0 0 3,1 0 3-3,-6 0-7 5,1 0 4-4,-7 0-4 5,-5 0 4-8,1 0-5 5,-9 0 0 1,4 0-20-1,-5 0-26-2,0 0-31 1,0 0-42 2,0 11-65-1,0-9-98-2,0 5-530 2</inkml:trace>
    </iact:actionData>
  </iact:action>
  <iact:action type="add" startTime="9224">
    <iact:property name="dataType"/>
    <iact:actionData xml:id="d3">
      <inkml:trace xmlns:inkml="http://www.w3.org/2003/InkML" xml:id="stk3" contextRef="#ctx0" brushRef="#br0">7548 4738 285 0,'0'0'156'4,"0"0"-35"4,0 0 9-2,0 0-43 2,0 0-28 0,0 0-3 0,0 0-4-2,16 0-12 2,-12 0-5 0,-1 5 0-1,0 7-6 0,0 1-10 2,1 4-1-2,-4 3-7 1,3-3 3-1,-3 0-10 0,0-9 0 1,0-2-2 0,0-6-1-2,3 0 2 2,-3 0-2 1,2 0 3-2,2 0 12-1,-4 0 6 2,7 3-2 0,-5 2-8 0,4 1-11-2,2 0 14 2,-3-1 1 0,2-2-3 0,-1 0-8-2,1-1 2 3,0 1 12-2,3 1-6 1,0-3-5-2,-4 3-4 2,4 2 3 0,-5-4-2-2,6 3-5 2,-2-2 3 0,4 0 0 0,-1-3 1-2,2 4 1 2,4-4 9 0,0 2-4 0,0 1-1 0,-2-1-2-1,4 1 2 3,0 1 2-4,1-4-3 2,-1 5 4-2,3-2-8 4,-3-1 5-4,4-2-2 3,0 0-1-4,1 0-2 3,0 0-4 0,-2 0 2 0,0 0-1-2,0 0-1 1,2 0 1 2,1 0 2-3,-6 0 1 3,0 0 4 0,-1 0 2-2,2 0 2 1,2 0-8-3,1 0 2 2,-3 0-3 2,5 0 0-3,-3-2-1 2,-3-1 0 1,6 3 1-2,-5 0-2 0,3 0 7 0,5 0-4 1,-1 0 3 0,-2 0-1 0,0 0-2 1,-10 0 4-3,11 0-2 2,-6 0 0-1,6 0-5-1,4 0 6 2,-1 0-5-1,2 0 2 2,-3 0-2-3,3 0-1 2,4 0 0-1,-4 0 1 2,7 0 3-3,-1 0-5 3,-2 0 6-2,3 0-2 2,-7 0 2-5,4 0-1 5,-4 0 1-1,-3 0-6 1,8 0 2 0,-6 0 0-4,1 0-2 3,5 0 0-3,-10 0 2 4,5 0 3-1,-3 0 1-1,0 0 2 0,1 0-2 0,-1 0 2 1,3 0-5 0,0 0 0-1,-1-2-1-1,3 2-2 4,-2-3 0-3,-1 3 0 2,-1 0 4-4,1 0-3 2,-2 0-2 2,-2-4 3 1,6 4-3-3,-5-3 1 2,1 3 0-3,-1 0-2 1,-1-2 4-2,5 2-2 3,1 0 0 0,2 0 1 0,-2 0 1-2,-1 0-2 1,3 0 0 2,-2 0 0-1,4 0-1-2,-7 0 2 4,3 0-2-4,4 0 3 4,0 0-2-6,-3 0 1 4,-1 0-1 0,-5 0 0 0,1 0 0-3,-2 0 0 4,-4 0 1-1,3 0-2 0,-2 0 2-2,0 0-1 2,2 0 1 0,0 0-1 0,-1 0 1-3,3 0-1 4,-5 0 0-1,3 0 0 4,-7 5 0-9,-3-1 1 5,0 1-1 0,-3-2 0 0,-6-3 0-3,5 2 1 4,-1 1-2-2,2-3 1 1,0 3 0-2,-3-3 0 1,-1 4 1 3,0-2-3-3,-3-2 4-2,-1 3-2 3,3-3 1 0,-4 2-2 0,0-2 2-1,1 0-1 0,-2 0 0 1,-2 0 0 1,2 0-1-4,4 0 2 4,-4 0-2-1,4 0 2-3,-4 0-3 3,0 0 2 2,1 0 0-4,2 0-4 3,-1 0 2-4,2 0 1 4,2 0-2-1,1-14 3-2,0-3-1 2,-4-4 0 0,-2-3 2 0,6-3-2 0,-3-3-2-1,-1 0 3 0,-3 6-2 1,4 7-2 0,-4 7 0-2,-1 5-39 4,5 5-6-4,2 0-38 2,-2 0-158-3,-1 0-201 3</inkml:trace>
    </iact:actionData>
  </iact:action>
  <iact:action type="add" startTime="14674">
    <iact:property name="dataType"/>
    <iact:actionData xml:id="d4">
      <inkml:trace xmlns:inkml="http://www.w3.org/2003/InkML" xml:id="stk4" contextRef="#ctx0" brushRef="#br1">10485 2335 559 0,'0'0'133'6,"0"0"-33"2,0 0-16 0,0 0-35-2,0 0-5 2,0 0 16 0,0 0-5 0,52-53 8-2,-43 49-9 2,2 2-2 0,4 2-6 0,2 0-14-1,6 0 8 1,-2 0 3-1,2 9-13 1,-6 9-16-2,4 6-2 2,-8 1-9 0,-3 0 3 0,-2 7-6-2,-3 0 0 2,-5 9 0 0,0-3-1 1,0 1 0-2,0-2 1 2,-13-5 0-3,-6-4-1 3,2-9-1-4,5 1 3 4,-1-6-1 2,3-1 0-6,4-1 1 2,3-4 0-2,-1 7-1 4,4-5 2-1,0 7 1-3,0-3 1 4,0 7-1-1,10-4 0 0,20 0-2-2,14-4 3 2,8-2 1 0,6-3 0 0,6-1 0-2,-5-7 1 2,2 0 9 0,-4 0-3 0,-1 0-1-2,-5 0-4 2,-3-20-2 3,-2-3-5-4,-10-5 1-1,-1-1-1 1,-15 2 0 0,-4 2-1 1,-3 5 1 1,-5-3-1-4,-5 6 0 3,-3-5 0 0,0-3-4-2,0-6 3 5,0-7-3-6,0-3-1 2,-19 0-2-1,-9-2-3 2,-2 1 0 0,-4 5-1 1,4 0 6-4,-6 4-1 5,4-4 5-4,0 5-7 2,7-4 4-2,-1 11-6 2,6 6-5 0,4 11-4 0,-1 5-5-2,9 3 11 2,-5 0 8 0,3 0 5 0,4 0 2-1,-1 0 0 1,3 0-1 0,-1 0 0 2,1 0 0-7,1 0 1 5,2 9-1 1,1 4 1-1,-3 15 6-3,0 14 1 4,3 14 2-1,0 13-2 0,0 6 5 0,0 6-1-2,0 4 4 4,0 2-6-5,0 5 2 4,0 1 0 2,0 1-5-4,0-10 4 4,0-8-10-10,0-19 3 7,0-10-4-3,6-19-1 5,-2-18 0-4,0-7 0 0,1-3-13 2,-1 0-42 2,0 0-28-4,-4 0-39 0,0 0-207 2</inkml:trace>
    </iact:actionData>
  </iact:action>
  <iact:action type="add" startTime="15901">
    <iact:property name="dataType"/>
    <iact:actionData xml:id="d5">
      <inkml:trace xmlns:inkml="http://www.w3.org/2003/InkML" xml:id="stk5" contextRef="#ctx0" brushRef="#br1">10236 2845 404 0,'0'0'179'4,"0"0"-25"2,0 0 0 1,0 0-40 1,0 0-23-2,0 0-12 2,13-9-26 0,-13 9-21 0,-18 0 39-1,-18 0-3 0,0 5-29 1,-8 9-14 0,-4-3-12-2,-1 3-2 2,-3-2-6 0,-3 5-2 0,7 1-1-2,-6 2 0 2,2 4 1 0,7-5-2 3,5 3 5-7,-2-2-1 9,8 5 3-8,4-2-6 2,-1-3 5-1,8 2-6 1,0-3 2 2,3 6-1-2,-3 7 2 0,5-2-2 0,-5 5 2 2,7-1-1-3,2-7-3 1,-1-2 1 5,3-2 3-3,8-7 0-3,1 1-3-3,-3-2 4 5,5-5-2 0,-2-4-1 1,3-6-2-5,-3 0 0 5,3 0-1-1,0 0-2-1,0 0-4 0,0-25 6 1,0-14 1 0,0-6 6 0,0-2-4 0,6 2-2-2,-5 2 2 3,8 0-2-2,-9 11 1 0,3 8-1 0,-3 8 1 1,0 11-2 0,0 5 0-2,0 0 1 2,0 0-9 0,0 5 9 1,0 28 4-4,-19 10 2 3,6 5-1 0,-1 3-3 0,-2-4 5-2,6-8 3 4,2-8 1 0,8-6 1-4,0-11 6 2,0-7 3-3,0-5 8 2,0-2 9 1,0 0-9-2,34 0-11 1,9 0-9 2,5 0 20-1,8 0 1-2,8-6-2 2,-3-2-10 0,-6-1-10 1,-11 3-2-4,-14-1-6 3,-5 0-1 0,-9 5 0 0,-6-1 0-3,-6 0-7 4,2 1-34-1,-3-1-98 0,-3 3-57-2,0 0-140 2</inkml:trace>
    </iact:actionData>
  </iact:action>
  <iact:action type="add" startTime="17398">
    <iact:property name="dataType"/>
    <iact:actionData xml:id="d6">
      <inkml:trace xmlns:inkml="http://www.w3.org/2003/InkML" xml:id="stk6" contextRef="#ctx0" brushRef="#br1">10546 2062 340 0,'0'0'238'4,"0"0"-154"4,0 0 64 0,0 0-31 0,0 0-34-2,0 0-31 2,0 0-36 0,35-67-14-2,-35 73 10 2,0 5 1 0,0-2-8 0,0-8-2 0,0-1 9-1,0 4 40 1,0-2 26 0,0 15 2 1,0 23 1-3,-12 22-34 1,-20 27-27 2,-13 22 1 0,-7 3-4-6,0-1-5 6,4-14-1-1,12-18-3-2,7-25 2 2,10-23-4 0,12-16 0-1,5-14 3-1,2-3 2 4,0 0 8-4,28-8 17 2,33-32-15 1,23-24-20-3,13-12 2 2,0-8-1 0,-10 10 1-1,-22 23-2 0,-34 26 5 2,-21 23 13 0,-10 2 29-2,0 34-23 0,-41 35-18 1,-15 24-3 0,-4 1-1-3,-4-10 1 1,11-12-3 3,16-23-1-2,14-19 2 1,10-16 2 0,13-14 0-2,0 0 1 2,12-11 1 1,44-42 8-2,26-23-9 0,20-16-4 3,4 2-1-2,-6 8 2 0,-27 28-1-3,-33 27-1 2,-24 17 0 2,-16 10 2-5,0 27-2 6,-13 34-1-4,-23 17 1 3,-3 4 5-3,-2-12-5 3,6-13 2-2,14-21-1-2,6-13-1 6,9-16 3-6,6-7-2 3,0 0 0 0,29-14 1-1,35-36 5 2,20-23-6-2,9-22-2 2,16-18 0-5,-6 7 1 6,-11 17-3-3,-35 35 3 2,-29 31 0-4,-23 23 3 3,-5 3-1 0,-8 64-1 0,-49 38 1-2,-23 32 0 2,-5 6-1 1,-8-8 0-2,6-16-1 1,19-18 2-2,9-26-1 2,18-15-1 0,21-25 1-2,7-15-1 1,10-11 0 2,3-9 0 0,0 0-24-2,0 0-80 2,11-14-79-3,5-3-130 2,3-5-315-3</inkml:trace>
    </iact:actionData>
  </iact:action>
  <iact:action type="remove" startTime="20074">
    <iact:property name="style" value="instant"/>
    <iact:actionData xml:id="d7" ref="#d3"/>
  </iact:action>
  <iact:action type="add" startTime="20077">
    <iact:property name="dataType" value="strokeEraser"/>
    <iact:actionData xml:id="d8">
      <inkml:trace xmlns:inkml="http://www.w3.org/2003/InkML" xml:id="stk7" contextRef="#ctx0" brushRef="#br2">15846 9330 757 0,'0'0'107'6,"0"0"3"1,0 0-52 1,0 0-58 0,0 0-13-2,0 0-2 2,0 0-23 0,23 20-170 1,-23-20-337-4</inkml:trace>
    </iact:actionData>
  </iact:action>
  <iact:action type="remove" startTime="20656">
    <iact:property name="style" value="instant"/>
    <iact:actionData xml:id="d9" ref="#d5"/>
  </iact:action>
  <iact:action type="add" startTime="20609">
    <iact:property name="dataType" value="strokeEraser"/>
    <iact:actionData xml:id="d10">
      <inkml:trace xmlns:inkml="http://www.w3.org/2003/InkML" xml:id="stk8" contextRef="#ctx0" brushRef="#br2">16374 7642 343 0,'0'0'182'4,"0"0"-107"2,0 0-5 2,0 0-70 0,0 0 0 0,0 0-79-2,17 67-199 4</inkml:trace>
    </iact:actionData>
  </iact:action>
  <iact:action type="add" startTime="21062">
    <iact:property name="dataType" value="strokeEraser"/>
    <iact:actionData xml:id="d11">
      <inkml:trace xmlns:inkml="http://www.w3.org/2003/InkML" xml:id="stk9" contextRef="#ctx0" brushRef="#br2">17545 7494 614 0,'0'0'97'2,"0"0"-19"4,0 0-72 2,0 0-6 0,0 0-121 0,0 0-112-2</inkml:trace>
    </iact:actionData>
  </iact:action>
  <iact:action type="remove" startTime="21354">
    <iact:property name="style" value="instant"/>
    <iact:actionData xml:id="d12" ref="#d6"/>
  </iact:action>
  <iact:action type="remove" startTime="21354">
    <iact:property name="style" value="instant"/>
    <iact:actionData xml:id="d13" ref="#d4"/>
  </iact:action>
  <iact:action type="add" startTime="21351">
    <iact:property name="dataType" value="strokeEraser"/>
    <iact:actionData xml:id="d14">
      <inkml:trace xmlns:inkml="http://www.w3.org/2003/InkML" xml:id="stk10" contextRef="#ctx0" brushRef="#br2">17545 7494 379 0,'184'-202'247'6,"-184"202"-205"1,0 0-33-1,0 0-9 1,0 0-91 1,0 0-26 1</inkml:trace>
    </iact:actionData>
  </iact:action>
  <iact:action type="remove" startTime="22050">
    <iact:property name="style" value="instant"/>
    <iact:actionData xml:id="d15" ref="#d2"/>
  </iact:action>
  <iact:action type="add" startTime="22053">
    <iact:property name="dataType" value="strokeEraser"/>
    <iact:actionData xml:id="d16">
      <inkml:trace xmlns:inkml="http://www.w3.org/2003/InkML" xml:id="stk11" contextRef="#ctx0" brushRef="#br2">14143 7455 670 0,'0'0'164'5,"0"0"-117"-1,0 0-3 4,0 0-32 0,0 0-12 1,0 0-53-4,19 0-249 3</inkml:trace>
    </iact:actionData>
  </iact:action>
  <iact:action type="add" startTime="22570">
    <iact:property name="dataType" value="strokeEraser"/>
    <iact:actionData xml:id="d17">
      <inkml:trace xmlns:inkml="http://www.w3.org/2003/InkML" xml:id="stk12" contextRef="#ctx0" brushRef="#br2">11119 7452 820 0,'0'0'140'6,"0"0"-80"2,0 0-26 0,0 0-28 0,0 0-6-2,0 0-52 2,0 0-110 0,-29-7-457-2</inkml:trace>
    </iact:actionData>
  </iact:action>
  <iact:action type="remove" startTime="23180">
    <iact:property name="style" value="instant"/>
    <iact:actionData xml:id="d18" ref="#d0"/>
  </iact:action>
  <iact:action type="add" startTime="23182">
    <iact:property name="dataType" value="strokeEraser"/>
    <iact:actionData xml:id="d19">
      <inkml:trace xmlns:inkml="http://www.w3.org/2003/InkML" xml:id="stk13" contextRef="#ctx0" brushRef="#br2">11214 7309 560 0,'0'0'24'5,"0"0"-24"3,0 0-174-1</inkml:trace>
    </iact:actionData>
  </iact:action>
  <iact:action type="remove" startTime="23778">
    <iact:property name="style" value="instant"/>
    <iact:actionData xml:id="d20" ref="#d1"/>
  </iact:action>
  <iact:action type="add" startTime="23779">
    <iact:property name="dataType" value="strokeEraser"/>
    <iact:actionData xml:id="d21">
      <inkml:trace xmlns:inkml="http://www.w3.org/2003/InkML" xml:id="stk14" contextRef="#ctx0" brushRef="#br2">11822 9648 566 0,'0'0'293'6,"0"0"-190"2,0 0-12-2,0 0-37 2,0 0-30 0,0 0-20 0,0-6-4-2,0 6-2 2,0 0-38 0,0 0-65 1,0 0-219-4</inkml:trace>
    </iact:actionData>
  </iact:action>
  <iact:action type="add" startTime="25987">
    <iact:property name="dataType"/>
    <iact:actionData xml:id="d22">
      <inkml:trace xmlns:inkml="http://www.w3.org/2003/InkML" xml:id="stk15" contextRef="#ctx0" brushRef="#br0">23528 790 471 0,'0'0'64'3,"0"0"31"5,0 0 28 0,0 0-48 0,-221-49-20-2,137 49 6 2,-10 0-12 0,-15 34-10 0,-7 28 8-2,0 31 24 2,-4 36-19 1,3 29-28-1,-1 19-1-3,5 11-16 3,13 2-2 0,22-1-5 3,29-3 0-8,33-6 0 6,16-12-2-1,52-11 1 0,68-8 2-2,41-11-1 4,41-22 0-4,22-32 2 4,23-48-2-6,19-36 0 4,7-98 21 0,-15-69-20 0,-38-46 4-2,-62-28 14 2,-81-12-5 1,-74 7-2 1,-31-3-10-4,-92 7-2-2,-47 7 0 5,-40-2-8-2,-22 24-11 2,-20 33-46 1,149 154-95-5,16 24-392 3</inkml:trace>
    </iact:actionData>
  </iact:action>
  <iact:action type="add" startTime="27474">
    <iact:property name="dataType"/>
    <iact:actionData xml:id="d23">
      <inkml:trace xmlns:inkml="http://www.w3.org/2003/InkML" xml:id="stk16" contextRef="#ctx0" brushRef="#br0">5564 3178 428 0,'0'0'299'6,"0"0"-185"2,0 0-8 0,0 0-33-2,0 0-19 2,0 0-2 0,6-17-14 0,-6 17 6-2,-21 0-26 2,1 0 5 0,0 0-5 0,2 0-4-2,-1 3-7 2,-1 8 3 0,0 0 6 0,0 4 4-2,1-5 1 3,1 5-11-2,2 1 0 1,-4 5-1-2,4 1 0 2,2 0-6 0,-1 0 5-2,1-2-1 2,2-3-1 0,-1 0-2 0,0-6-1-2,6 6-1 2,-6-2-2 0,2 4 3 3,-2 6-1-5,2 4 8 1,-5-1 0 0,-2-4 2 1,3-4-8 0,3 2-3-2,-3-4 0 3,5-1 0-3,3-3 3 0,-3 6-1 3,4-7 2-1,-1 2-3-1,3 2 2 2,-5-7-3-3,4 2 2 3,-2 2 0 0,3-3-3-2,0-5 2 2,1 2-1-4,-2-5 2 2,2-3-3 0,2 2 0 0,-3 3 1 2,-4 5-1-2,4 4 2 2,-8 0 0-1,8 3 1-4,-5-1-2 5,2-2 5-1,0 2-5-3,5-8 2 5,-6-3-2-1,5-3 3-3,3-2-4 3,0 0 2-4,0 0 2 2,0 0 1-1,0 6 5 3,-2 3-1 0,-1 1 5 1,1 5-4-4,-3-1 0 1,-1 0-8-1,6 2 1 1,-2 4-1 2,2 4 1-4,0 0 1 4,0 2-4-2,0 5 7 5,-5-3-4-4,2 2 4-2,3 1-2 1,0-1 4-3,0-6-1 4,0 7 4 2,0-5-1-2,0-1 0-2,0 0-1-1,0 0-7 4,23 3 6-1,2 3-3-2,4 5 0 2,2 2-5 0,2-6 8 0,-3 0-8-1,7-7 6 0,0-6-2 1,2-4-4 0,9-7 3-1,12-6-3 0,1-2-2 1,8 0 1 0,-1 0-1 0,-4-19 0 1,-7-6 1-1,-8 0 0-3,2-2 2 1,-2-3-3 3,2-1 2-3,-5-7-1 2,2-7 0-1,-9-18 0 1,-7-12-2 0,-10-16 0 0,-12-12 1 0,-10-4-2-2,0-9 3 7,-13 4-3-9,-21 5 3 5,-2 8-3-5,6 20 0 4,2 26-45 0,2 23-94 1,20 30-108-4,-2 12-240 3</inkml:trace>
    </iact:actionData>
  </iact:action>
  <iact:action type="remove" startTime="29765">
    <iact:property name="style" value="instant"/>
    <iact:actionData xml:id="d24" ref="#d23"/>
  </iact:action>
  <iact:action type="add" startTime="29768">
    <iact:property name="dataType" value="strokeEraser"/>
    <iact:actionData xml:id="d25">
      <inkml:trace xmlns:inkml="http://www.w3.org/2003/InkML" xml:id="stk17" contextRef="#ctx0" brushRef="#br2">12404 9011 711 0,'0'0'168'6,"0"0"-68"-2,0 0-51 4,0 0-46 0,0 0-3 1,0 0-22-4,0 13-51 3,0-18-236 0</inkml:trace>
    </iact:actionData>
  </iact:action>
  <iact:action type="add" startTime="31746">
    <iact:property name="dataType"/>
    <iact:actionData xml:id="d26">
      <inkml:trace xmlns:inkml="http://www.w3.org/2003/InkML" xml:id="stk18" contextRef="#ctx0" brushRef="#br0">5388 3184 728 0,'0'0'159'5,"0"0"-86"0,0 0-7 3,0 0-11 0,0 0-2 0,0 0-12-2,-5 8 9 2,-6-5 7 1,-2-3 2-2,2 3 8-1,-5 0-22 2,0-1-6 0,-2 6-12 0,0-1-1-2,5-2-13 2,-3 3-3 0,3 3-9 0,-3 0 8-2,1 1-1 2,-1 3 1 0,-4-2 1 0,4 1-2-2,3 3 1 2,-2-3-7 0,-1-5 1 0,3 2-1-2,2-3 0 2,-2 4 0 1,8-2-1-2,-6 1-1-1,4 1 2 2,-4 3 0 0,-2 4 0 0,3 6 1-3,-6 1-2 6,5-1 2-1,-1-2-1-1,-5-4-3-4,7-2 1 3,1-4 0-2,0 2 0 3,2-4 0-6,-2 3 0 6,-2 3 0-1,2 3 0 0,-1 2 2 0,0-2-2-2,2 2 1 2,-3 0-2 0,2-7 1-2,5-4-1 1,-3-5 1 2,2-1 0-1,1 1-1-3,1 3 2 3,-6 5 1 1,2 2-1-1,-2 5-2-2,-2 0-1 4,-2 3 2-4,5-5 0 2,-5-1 0-2,3-5-1 2,4-5 2 0,-1 3 2 0,6 1 0-2,-2 1 6 1,0 7-6 3,-3 4 4-4,3 1-5 1,2-1-1 1,1 1 3-1,-3 3-2 2,3-2 5-3,-5 0 0 3,5 0 3 0,0 1-7 2,0 1 6-7,0-1-4 1,8 2-2 3,8 1-1 0,-2 2-1-3,1-2 4 4,5-1-2-1,0-4 6 0,8-3-4-1,-4-2 3 4,0-3-5-1,-1 0 3-7,6-3-3 4,-5 2-2-1,8 1 1 2,-4-2 1 0,1 2 0-2,7-7-2 2,-7 3 5 0,2-4-5-1,-1 1 2 0,-2-10-2 2,8 0 1-1,0 0-1 1,3 0-1-2,-3 0 3-3,1 5-1 5,-1-2 3-1,-3 0-3-2,1-3-1 4,2 0 1 0,-6 0-3-5,5 0 1 0,-3 0 0 7,-5-11-1-6,4 1 1 2,-1-6 0-4,-1 6 1 5,2-8-1-1,2-2 1 0,-1 1-2-3,0-9 0 4,4-1 1-2,-5 2-1 1,-4-6-3-3,-1 1 4 6,-6 2 0-3,-4 1 1-1,2 4 0-1,-2-1-2 2,-5 6 1 0,2-5-1-1,-2-2 1-1,2-7-1 2,-2-3-1 0,-2-4 1 0,-3 0 0-2,1-1 1 5,-1 0 1-5,-5 5-1 3,6 0 0-5,-2 0-2 5,-5 3 1-2,0-6 0 4,0 1 1-5,0-4 0-1,0-2-1 3,0 1 0 0,0 4 2-2,0 1-2 2,0 8 2 1,0 3-3-2,-5-1 1-1,1 4-1 3,-3 1 1 0,-3-2 1 1,-5 0-1-7,-4 1 3 4,-4 3-4 1,-3-5 4 1,-1 3-4-4,-4-1 2 13,1 3 0-17,-2 2 0 8,-3 3 0-4,2 0 3 0,-7 6-2 3,7 1 7 0,-2 3 1-1,-1 7 3 2,3-3-3 1,-1 3 6-5,4 0-3 0,5 0-2 2,-7 0 4 2,8 0-9-2,-5 0 4 0,-6 0-8 1,6 0 9 0,2 0-9-1,3 0 1 0,8 0 0 5,3 0-2-5,9 0 0 1,4 0-3-5,0 0 2 5,0 0-18 0,0 0-42-1,0 3-69 0,0-1-83 0,7 7-330 2</inkml:trace>
    </iact:actionData>
  </iact:action>
  <iact:action type="add" startTime="36666">
    <iact:property name="dataType"/>
    <iact:actionData xml:id="d27">
      <inkml:trace xmlns:inkml="http://www.w3.org/2003/InkML" xml:id="stk19" contextRef="#ctx0" brushRef="#br0">30403 3928 678 0,'0'0'160'5,"0"0"-50"0,0 0-44 3,0 0-35 0,0 0 38-2,0 0 10 2,-184-22-31 0,69 67-7 0,-22 19-13 0,-20 24-8-1,-1 31-8 0,-1 44-10 1,18 37 2-2,21 44-3 2,25 24 6 2,22 7 0 3,29-8 26-8,38-30-4 1,6-32-21 0,93-33 0 1,55-41-7 2,56-27 18-4,37-40-5 3,20-44-8 0,10-23-6-3,-7-88-2 4,-19-48 1 3,-35-41 1-6,-62-35 0 1,-69-28 0-3,-71-31 0 5,-24-22 0 0,-96 9 0-2,-52 12 0-1,-26 27-16 4,-15 18-113-2,109 176-90 1,12 7-265-5</inkml:trace>
    </iact:actionData>
  </iact:action>
  <iact:action type="add" startTime="38076">
    <iact:property name="dataType"/>
    <iact:actionData xml:id="d28">
      <inkml:trace xmlns:inkml="http://www.w3.org/2003/InkML" xml:id="stk20" contextRef="#ctx0" brushRef="#br0">11205 7385 509 0,'0'0'249'1,"0"0"-97"6,0 0-65-1,0 0-44 2,0 0 5 0,0 0-11 0,3 0-3 0,-16 0 4-2,0 0-11 3,-1 0 8-2,-2 0 2 1,-2 3-2-2,-5 5-1 2,0 3-8 0,-3 2-10-2,0 0-7 2,-2-2-5 0,-1 3-2 1,2 2-1-4,-1 1 1 3,2 4-2 0,3 5 2 0,-2-5 2-2,2 5 0 2,6 2 12 0,-2-1-4 0,1 2-4 1,2 4-2-3,2 1-3 3,-4 3-1-2,3 2-1-1,-1 0 1 2,0 1-1 0,4-3-1 3,-1 1 1 2,0-1-1-11,3-3 1 3,1 3-1 3,0-3 1-3,-1-1 0 2,4 3 3 2,-4 1-4-1,9-4 4-2,-3-2-3 2,-1 4 3 0,2-5-2 2,3-1 4-3,-1 1 0 4,1-2 4-7,0 0 4 3,0 0-4-3,0 4 1 5,-3-4-6-1,0-6 2 0,-6-1-7-2,8-2 5 2,-2 0-3 0,3-2 1 1,-4 3 1-5,4 2-3 5,0 3 3-1,0 4-1 0,0 4 1-3,0 4-3 4,0-1 3-1,0-4 2 0,0-4 4-1,0-4-1 0,0-1-2 3,0 1 0-4,0-9-3 0,11 2 9 2,5 0 2 1,2-2-2-2,0 2-8-2,0-4 6 5,2 1-3-4,-1 0 1 4,-2-5-1-6,4-3-6 6,-3-2 5-4,0 0-3 3,8-4-3-3,-1 3 1 1,2-3-3 2,2 0 1-1,-1 0 0-1,4 0 0 0,-5 0 1 3,2 0-1-4,-1 0 2 0,-1 0-3 1,-1-9 2 2,-5-8-2-2,3 3-1 0,-5-2 2 1,1 1 0 0,-2-2-1 1,-2 1 0-4,-5-1-1 4,5-3 2-2,0 3 0 0,-4-3 0-1,4-2 0 3,0 0-1-1,-3-3-1 0,-3-2 1-2,3 5 1 3,-9 0-2 0,6-3 1-3,-4 3 1 2,1-7-2 0,-2-3 4 0,4-1-4 0,-2-6 2-4,-3 2-2 4,2-1 2 0,-6 1 0 1,0 0 0-2,0 0 1-1,0 6-1 2,0-2 1 1,0-1-2-4,0-1 3 3,3-8-4 0,-3 0 2 0,0-2-1-1,0 1 0 0,0 2 1 1,0-1 0 0,4-4 2 2,-4 2-3-2,3-9 2 0,0-6-2-2,-2 0 1-1,-1-8-1 3,0 6 0-1,0 0 0 3,0 3 1-6,0 5-6 3,-7 7-3 2,-17 7-20-1,-5 8-10-1,-2-4-24 0,-5 9-27 1,23 27-106 0,6 0-237-1</inkml:trace>
    </iact:actionData>
  </iact:action>
  <iact:action type="add" startTime="43111">
    <iact:property name="dataType"/>
    <iact:actionData xml:id="d29">
      <inkml:trace xmlns:inkml="http://www.w3.org/2003/InkML" xml:id="stk21" contextRef="#ctx0" brushRef="#br0">9108 10817 535 0,'0'0'152'6,"0"0"-41"1,0 0-7-1,0 0-32 3,0 0-22-2,0 0-6 1,0 0 7-2,0 0 14 2,127-88 10 0,-122 86 14 0,-1 2 13-2,-4 0-3 2,3 0-1 0,-3 0-14 0,0 0-9-2,-16 17-24 2,-43 30-24 0,-25 9 2 0,-21 11-3-2,1 7-2 4,-5 0-12-3,11-3-5 2,15-11-3-3,15-9-1 5,24-21-2-4,18-10-2-1,19-14 1-1,7-6-20 3,0 0-33 0,30 0-19 0,27 0-66-2,1-14-58 2,-32 10-65 1,-12 1-336-2</inkml:trace>
    </iact:actionData>
  </iact:action>
  <iact:action type="add" startTime="43785">
    <iact:property name="dataType"/>
    <iact:actionData xml:id="d30">
      <inkml:trace xmlns:inkml="http://www.w3.org/2003/InkML" xml:id="stk22" contextRef="#ctx0" brushRef="#br0">10614 10418 642 0,'0'0'269'6,"0"0"-101"1,0 0-17 1,0 0-32 0,0 0 5-2,-161 148-22 2,64-64-22 0,-15 7-6 0,-8 6-13-2,3 2-13 2,3 0-15 0,4-7 1 0,13-10-13-2,12-18-3 3,17-15-13-2,27-19-2-1,21-16-3 2,12-14-2 0,8 0-15 0,11 0-58 0,47-36-38-2,24-18-100 2,-40 23-103 0,-6 6-608 0</inkml:trace>
    </iact:actionData>
  </iact:action>
  <iact:action type="add" startTime="48079">
    <iact:property name="dataType"/>
    <iact:actionData xml:id="d31">
      <inkml:trace xmlns:inkml="http://www.w3.org/2003/InkML" xml:id="stk23" contextRef="#ctx0" brushRef="#br0">14220 9655 20 0,'0'0'381'2,"0"0"-315"5,0 0 51 1,0 0 48 0,0 0-37-2,0 0 5 2,0 0-3 0,0 0-27-2,12-22-10 2,-12 39-22 0,-15 31-13 1,-25 16-32-4,-7 12 2 3,4-4-16 0,-3-3-3 0,1-5-6-2,8-12 3 2,8-13-3 0,9-20-3 0,10-8 3-2,6-6-2 2,4-5-1 0,0 0 2 0,20 0-1 0,26-27 16-2,12-12-13 2,2-6-2 0,-4 2-1-2,-18 12 2 3,-15 14-3-2,-16 12 4 1,-7 5 1-2,0 0 19 2,0 29-13 0,-4 21-2 0,-15 1-5-2,-3-4-4 2,4-10 0 0,5-15 2 3,5-9 0-5,8-6-1-1,0-7 5 3,0 0-4 0,0 0 4-2,12 0-6 2,27-24 8 1,10-17-6-1,3-9-1-2,1-5-1 2,-13 8 0-1,-17 13 0 3,-9 21 0-5,-12 8 6 2,-2 5-6 1,0 0 2 1,0 13-1-2,0 29 5 0,-16 2-6 1,-1 3-2 0,-6-3-2-1,3-9-32 0,-8-8-56 0,-4-7-98 1,16-20-76-2,2 0-336 3</inkml:trace>
    </iact:actionData>
  </iact:action>
  <iact:action type="add" startTime="51938">
    <iact:property name="dataType"/>
    <iact:actionData xml:id="d32">
      <inkml:trace xmlns:inkml="http://www.w3.org/2003/InkML" xml:id="stk24" contextRef="#ctx0" brushRef="#br0">12765 9760 446 0,'0'0'152'4,"0"0"16"4,0 0-67 0,0 0-26 0,0 0 13-2,0 0-16 2,0 0-11 0,30-13 3 0,-19 13-3-2,2 0-12 2,-6 0 1 0,9 0 2 0,-3 0-19-2,-2 0-8 2,5 0-8 0,-4 0 1 0,0 0-10-2,-2 0-1 2,-3 7 0 0,2 5-2 0,-5 1-5-1,-1 4 2 0,-3 5-2 2,0 4-1-2,0 2 1-1,0 5 1 2,0-4-1 0,-4-1-4 0,-15-3 3-3,-3-1 0 4,-6-5-2 1,1-6 3-3,-1-1-7 0,-1-7 4 1,5-5-6-1,3 0 0 1,-2 0-7-3,7 0 1 4,3-8-8-2,6-9 9 1,0 0-3 0,4 0-1-1,3 3 10 2,0 3 8-3,0 1 0 0,0 1 1 3,0 2 4-1,17 6-4 2,-1 1 3-4,2 0 3 4,0 0 4-6,-2 0 2 5,-3 10-1-5,6 12-2 6,2 4-2-4,-1-1-4 2,0-5-3-1,0 1 1 1,4-12-2 0,-8 1-2-3,0-3-5 5,-3-7-20-4,-5 4-26 5,1-4-55-5,-9 0-67 0,0 0-230 1</inkml:trace>
    </iact:actionData>
  </iact:action>
  <iact:action type="add" startTime="57112">
    <iact:property name="dataType"/>
    <iact:actionData xml:id="d33">
      <inkml:trace xmlns:inkml="http://www.w3.org/2003/InkML" xml:id="stk25" contextRef="#ctx0" brushRef="#br0">14344 13741 535 0,'0'0'180'6,"0"0"-19"0,0 0-34 2,0 0-41 0,0 0-4 0,0 0-14-2,0 0-6 2,0 0-18 0,24 79-12 0,-24-53-4-2,0-2-7 2,0 6-3 0,0-6-2 0,0 5-1-2,0-3 0 2,0-7-4 0,0-2 0 0,0-6-2 0,0-5 2-2,3-2-3 3,-1 0 2-2,3 1-5-1,-2 2-2 2,0-5 4 0,1 1-1 0,5 0 1-1,-2-1-1 0,6-2 1 1,2 0-4 0,8 0 0-2,3 0-1 2,-1 0 7 0,2 0 11 0,2 0 7-2,-1 0-4 2,1 0 0 0,1 0 0 3,2 0-11-6,-4 0 1 2,2 0-10 3,-2 0 4-3,4 0-3-1,-5 0 1 1,1 0-1 1,1 0 1 0,3 0 3-2,0 0 1 1,-2 0 0 2,0 0-3-1,4 0 8-3,-7 0-5 6,1 0-1-4,1 0-1 0,-6 0-4-1,5 0 1 1,5 0-2 2,-1 0 3-1,-2 0-5-1,-1 3 3 0,3-3-2 1,1 2 1 0,-2 1 0-2,2-3 1 2,1 7-1 0,-4-4-1 0,3 1 3-3,-2-1-4 4,2 3 3-1,-1-2-1 1,-2-2-1-4,-2 1-1 4,2-3 1-2,-1 0 0 1,-1 0 0-2,0 0-2 2,5 0 2 0,2 0 1 1,-3 0-1-3,4 0-1 1,-3 0 1 3,6 0-1-4,-11 0 1 0,2 0 0 1,1 0 1 1,-7 0-1 1,8 0 2-2,-7 0-2 0,4 0-1 3,-2 0 3-2,1 0-3-4,4 0 1 5,4 0 0-1,-4 0 3-1,4 0-3-1,-4 0 0 2,-3 0 1 0,0 0 0 0,-3 0-1-1,-6 0 0 0,4 0-1 3,-3 0 0-4,-2 0 0 0,1 0 0 3,1 0 0-1,-5 0 1 2,-5 0-1-6,-2 0 1 4,0 2-1-1,-1-2-1 1,-5 0 1-3,0 0 0 4,-3 0 0-1,0 0 0 0,0 0-2-2,0 0 2 3,0 0-1 1,0 0-2-5,0 0 3 1,0 0 0 1,0 0 0 3,0-11 0-4,0-28 2 1,0-12 5 2,2 1-1 3,1 1-2-6,5 8 5 0,-3 4-5-1,2 9 1 3,-1 6-5 0,-3 13 0-3,-3 1-4 4,0 5-2 1,0 3-57-3,0-5-102-2,0 5-56 2,-12 0-123 3</inkml:trace>
    </iact:actionData>
  </iact:action>
  <iact:action type="add" startTime="59152">
    <iact:property name="dataType"/>
    <iact:actionData xml:id="d34">
      <inkml:trace xmlns:inkml="http://www.w3.org/2003/InkML" xml:id="stk26" contextRef="#ctx0" brushRef="#br0">16248 14080 462 0,'0'0'205'6,"0"0"-8"0,0 0-54 2,0 0-53 0,0 0-8 0,0 0-25-1,0 0-2 0,81 44-14 2,-57-22 5-2,3 10-15-1,5 6-3 2,-2 6-4 0,5 3-11 0,-1 0-3-2,2-2-4 2,-9-4 7 0,-3-5-2 0,-4-1 2-2,-7 0-4 2,-7-2-3 0,-6 0-2 4,0 5-3-9,0-1-1 5,0-1 1 4,0 9-1 0,-3 5 0-10,-20 9 0 3,-5 2 0 3,-5 4-1-1,-4-14 0 0,1-6 0 0,4-8 1 4,3-6 0-3,9-14-1-2,7-1 2 1,0-6-2-2,6-3 4 5,-3 5-5-6,-1 1 3 4,6-1-2 1,-7 0 1-1,3-4 0-3,5-3-1 3,4-5-3 1,0 0 2-2,0 0-2 0,0 0 2 0,0 0-4 2,0-11 5-2,0-15 2 0,0 1-1 1,0-12 0 1,0-7 0-2,0-5 0-1,0-1 0 2,0 3 0 0,0 10 2 1,0 9-3-4,0 7 1 4,0 11 0 2,0 2 1 2,0 2 0-12,0 3 2 3,0 3-3 3,0 0 6 1,0 7-1-1,0 25 0 1,-3 11-3 1,-4 1 4-2,-2 0 1 0,0-4-2 0,-2 1 5 2,9-8-3 0,0 1 3-2,2-6 5 4,0-9 6-8,0-2 3 4,0-5 7-2,0-4 1 3,17-3 5 1,18 2-17 3,7-7-6-6,7 0-7 2,0 0-5-2,-7 0 2 0,-3 0-3 0,-14 0-1 3,-9 0-2 0,-4-10-2-3,-5 8-53 0,-7-15-86 1,0 9-119 1,0 4-367 0</inkml:trace>
    </iact:actionData>
  </iact:action>
  <iact:action type="add" startTime="63191">
    <iact:property name="dataType"/>
    <iact:actionData xml:id="d35">
      <inkml:trace xmlns:inkml="http://www.w3.org/2003/InkML" xml:id="stk27" contextRef="#ctx0" brushRef="#br0">11124 16162 152 0,'0'0'280'2,"0"0"-144"4,0 0-13 3,0 0-21-1,0 0-39 0,0 0-19-2,0 0-9 2,12 0 0 0,-12 0-2-2,0 0-18 2,0 0-2 0,0 0-5 0,0 0 8 0,0 0 5-2,0 0-3 2,-16 0-2 0,-2 0-5-2,-5 0 1 2,3 0-10 1,-5 0 1-2,2 0-2 1,3 5 2-2,-1 1-1 2,1 3 3 0,1-1-1 0,-2 2 3-2,2 2 2 2,-4 3-2 0,2 2 2 3,1 2 1-6,3-1-2 2,-7-1-4 4,8 4-2-4,0-4-2 0,5 2 9-1,2-2 2 1,0 0 1 1,1-6-5-2,3 0 1 2,0-2-3-1,-1 2 3 3,2 2-1-6,-7 11-4 5,6 1 6-2,-3 0-5 0,8 6 2 1,0-6-3 0,0 7 7 0,0-7 6-1,16 0 2-1,12 0-3 3,9-5-10-1,6-1 21 0,1-2-3-2,9-5-13 2,-8 2 1 0,4-8-2 0,-6-1-5-2,1-5-2 4,-8 0 5-4,0 0-7 0,-4-5 1 2,7-27 0 0,-8-15-2 0,-1-12-1-2,-1-17 2 2,-6-3 0 1,-11 3-1-1,-2 12 1-1,-10 8-3 1,0 7 1-2,-13 5-9 3,-30-8-76-4,18 35-67 3,0 4-181 0</inkml:trace>
    </iact:actionData>
  </iact:action>
  <iact:action type="add" startTime="64510">
    <iact:property name="dataType"/>
    <iact:actionData xml:id="d36">
      <inkml:trace xmlns:inkml="http://www.w3.org/2003/InkML" xml:id="stk28" contextRef="#ctx0" brushRef="#br0">15381 16037 406 0,'0'0'131'3,"0"0"-44"4,0 0 11 2,0 0-19-2,0 0-45-1,0 0 10 2,0 0 21 0,-39-1-20 0,25 1-3 0,-2 0-13-2,-3 0 20 2,-1 8-14 1,-1 5-10-4,-2 4-12 3,3 0-2 0,-2 3-3 0,-1 4 0-2,3 6-4 2,-4 4 3 0,7 2 3 0,1 3 2 0,0 6 2-2,0 5 4 6,8-2-4-8,-4 3-5 4,8-1 3 2,-4 2-8 0,5-8 1-3,2 3-3-3,1-7 1 2,0 1 7 2,0-9-4 0,12 1 20 0,21-6-1-2,6-3 6 2,13-1-8 0,2-9-12-1,5-4-6 3,1-3 3-2,-7-7 8-1,-8 0-2-1,2 0-5 0,-11 0 1 4,-3-20 0-4,-2-8-10 0,2-9 1 2,-8-13 0 1,-6-12-2-2,-2-14 1-1,-7-8 0 3,-7-8 1-2,-3 4-1 2,0 11-2-2,-10 14 0 2,-21 10 1-1,-5 10-7-1,-4 9-29 0,-11 3-52-2,-6 14-51 3,38 17-102-1,-4 0-660 1</inkml:trace>
    </iact:actionData>
  </iact:action>
  <iact:action type="add" startTime="66242">
    <iact:property name="dataType"/>
    <iact:actionData xml:id="d37">
      <inkml:trace xmlns:inkml="http://www.w3.org/2003/InkML" xml:id="stk29" contextRef="#ctx0" brushRef="#br0">8451 16690 791 0,'0'0'135'5,"0"0"-45"-1,0 0-9 5,0 0-24-1,0 0-17 0,0 0 9-2,0 0 4 2,10 90-2 0,-10-81 4 0,0 1 7-1,0 2-18 0,0 4-19 1,0 10 0 0,0-4-9-2,0 8 0 2,0-3-12 0,0 3 2 0,0-4-6 0,0-7 2-2,0-3 0 2,0-1 4 1,0-9 5-4,0-6 4 3,0 2 2 0,3 2-9 0,7-1 6-2,3 7-9 2,3-3 1 1,2 3-4-2,-1 5 11-1,-2-10-8 2,3 3 2 0,0 4-3 0,8-7-1-2,3 2 3 2,0-7-3 0,7 0 5 0,5 0-7 1,2 0 4-2,2 0-1 0,-1 0 1 2,1 0-1-4,-2 0 1 4,1 0 11-2,2 0-3 2,0 0 7-4,-2 0-7 3,7 0-4 0,-5 0-8 0,-1 0 10 0,4 0-7-2,-2 0-3 2,-4 0 5-1,-2 0-3 0,2 0-3 1,-2 0 0 0,4 0 3 0,-3 0-2-2,1 0 1 4,-4 0-2-4,-1-7 0 4,-8 7 3-6,2 0-3 5,-4 0 4 2,-3 0-3-5,4 0 8 2,-2 12-4-1,2 7 4-1,-1 2-9 1,-5 3 5 1,7-4-4-2,-9 9 1 1,2-1 2 2,-4 2-1-3,-8 6 0 4,2-4 0-3,-8-2 3 1,3-10-6-3,-8-12 2 3,0-1-2 0,3-7 0 0,0 0 0-3,-2 0-9 3,7 0-1 0,5 0 2 0,3-15 8-1,1-5 0 1,-1-7 1 0,-3 4 1 0,-3 11-3 1,-3-5 1-5,4 9 0 4,-4 3-1 0,-1-7 2-2,4-2-2 3,0-3 2-2,10-8 0 2,1 0-1-3,5 5 1 3,-3 0-1-2,-9 7 0 1,2 4 1-1,0 1 0 0,2 2 4 1,5-2-3 0,-3 3 11-3,8 5-6 4,1-7 5-2,7 7-7 2,0 0 6 0,12 0-4-4,-3 0 2 5,14 0 4-3,2 0-4-1,0 0 3 2,6 0-9 4,-8 0 6-7,-1-5-1-1,2 5 0 5,3-5-3-2,4 5 1 3,0-7-6-6,-1 4 0 5,-5-2 0-2,0 5 0 2,-7 0 0-3,2 0 0 1,-3 0 0 5,0 0 0-1,1 0 0-9,2 0 0 4,-3 0 0 1,3 0 0 1,-4 0 0-1,0 0 0 0,3 0 0 1,2 0 0 0,-5 0 0-1,0 0 0 4,2 0 0-6,-3 2 0 3,-2 4 0-3,-1-2 0 3,-2-1 0-1,1 2 0 1,3-5 0-1,7 5 0 1,1-5 0 0,-2 7 0 0,4-2 0 0,-8-5 0-2,5 5 0 3,-2-2 0-2,-2-3 0 2,-2 0 0-1,3 0 0-3,-4 0 0 3,0 0 0 1,-7 0 0-3,5 0 0 2,-2 0 0 0,5 0 0-2,-5 0 0 3,8 0 0-3,0 0 0 2,-4 0 0 0,7 0 0-1,-3 0 0 0,1 0 0 1,0 0 0-1,1 0 0 0,4 0 0 0,-2 0 0 2,1 0 0-3,2 0 0 2,-1 0 0 2,-4 0 0-2,2 0 0-2,-3 0 0 1,10 0 0 1,-5 0 0 0,1 0 0-1,-2 0 0-1,-8 0 0 2,0 0 0 1,-17 0 0-2,8 0 0 0,-7 6 0 1,0-6 0 0,-2 0 0-2,5 0 0 0,-3 0 0 4,0 0 0-3,-2 0 0 1,2 0 0 1,-2 0 0-4,6 0 0 3,-6 0 0 0,8 0 0-2,7 0 0 2,-2 0 0 2,8 0 0-6,0 5 0 4,-4-2 0 0,2 0 0-1,-4-3 0 0,2 0 0 0,-10 0 0 2,-4 0 0-1,-5 0 0 0,-4 0 0-2,4 0 0 2,-5 0 0 0,4-3 0 1,-6-11 0-1,3 1 0 0,-1 1 0-2,-3-3 0-2,1 5 0 6,-1-7 0-1,-3 2 0-2,0-10 0-1,1-6 0 1,2-2 0 1,-3-4 0 0,3 0 0 1,-5-2 0-1,-2 5 0 0,-6 6 0-3,-3 9 0 0,-7 8 0 4,0 5-26-2,0 0-82 1,0 4-94-1,0 2-83 1,-7 0-233 0</inkml:trace>
    </iact:actionData>
  </iact:action>
  <iact:action type="add" startTime="68716">
    <iact:property name="dataType"/>
    <iact:actionData xml:id="d38">
      <inkml:trace xmlns:inkml="http://www.w3.org/2003/InkML" xml:id="stk30" contextRef="#ctx0" brushRef="#br0">8641 18803 783 0,'0'0'158'6,"0"0"-25"2,0 0-42-2,0 0-21 2,0 0 10 0,0 0 7 0,0 0-18-2,171 0-13 2,-124 0 2 0,5 0-7 0,3 0-5-2,3-6-8 2,-2 6 5 0,8-6-3 0,-5 5-8-2,5 1-5 2,3 0-7 0,3 0-5 3,1 0-3-8,2 0 4 7,12 0-4-3,4 0 1 3,-2 1-9-6,0 5 5 5,-3 0 1-2,6 0-2 2,-1-1-2-4,3-5-5 3,6 4 10 0,-3-4-9 1,4 0 11-3,4 0-10 1,1 2 6 2,-1 6-7-2,-1-8 1-1,-2 0 3 2,1 0-4 0,-1 0 1 0,-7 0-1 1,4 0 1 2,0 0-3-8,0 0 0 5,0-8 0-3,0-3 0 6,-10 5 0-5,0-6 0 2,-4 4 0-2,-11 3 0 1,1-7 0 2,-9 6 0-2,-3 4 0 0,-5 2 0 0,-5 0 0 2,-6 0 0-2,-16 0 0-1,-6 0 0 2,-14 0 0 1,-2 0 0-3,-7 0 0 0,0 0 0 4,0 0 0-4,0 0 0 3,0 0 0-4,-41 0 0 5,-22 6 0-3,-17 3 0 1,-20-4 0-2,-13-5 0 5,-22 5 0-4,-11-5 0-1,1 7 0 0,-3 0 0 3,-2-1 0-1,10-6 0-1,-4 6-4-1,7-6 3 3,9 0 1 0,11 5 0 1,4-5 0-7,5 0 5 5,8 0-5-1,6 0 0 8,3 0 0-13,-6 0 0 5,1-5 0 1,8-1 0-2,5 0 0 1,2 6 0-1,4 0 0 3,0 0 0-1,0 0 0-2,0 0 0 2,2 0 0 1,-5 0 0-2,-5 0 0 0,-2 0 0 1,-2 0 0 0,-3 0 0-1,3 0 0-1,4 0 0 3,14 0 0-3,11 0 0 5,17 0 0-8,12 0 0 7,12 0 0-2,15 0 0-2,-3 0 0 0,4 0 0 2,0 0 0 0,0 0 0 1,-1 0 0-2,-1 0 0 1,-3 0 0 0,3 0 0-1,0 0 0-1,0 0 0 1,5 0 0 1,0 0 0 1,0 0 0-3,0 0 0 2,0 0 0-1,0 0 0 2,15 0 0-4,22-6 0 4,13-2 0-1,12 3 0 0,9 0 0-1,16-2 0 2,17 7 0 0,17 0 0-3,15 0 0 0,5 0 0 1,2 7 0 2,-14 10 0-2,-4 2 0-1,4 0 0 2,7-3 0 0,9-1 0 0,16-3 0-2,10-12 0 3,3 0 0-2,3 0 0 2,-13 3 0-5,-14-3 0 5,-15 5 0-1,-16 0 0 2,-13-5 0-4,-6 0 0 3,-3 0 0-2,-4 0 0-2,-2 0 0 3,-5-5 0-1,-13-15 0 1,-6 5 0 0,-19 6 0-2,-12-4 0 2,-16 9 0 0,-6 0 0-1,-12 4 0 0,-2 0 0 2,0 0 0-1,0 0 0 0,0 0 0-3,0 0 0 2,0 0 0 1,0 0 0 0,0 0 0-2,-17 0 0 3,-31 8 0 0,-23 14 0-2,-26-7 0-1,-28-3 0 2,-22-4 0-1,-16-8 0 2,-18 5 0-3,-6-5 0 3,-7 0 0 0,-6 0 0 1,8 0 0-7,10 0 0 5,2 7 0 0,10-2 0 1,15 0 0-5,9 10 0 4,-2-5 0 1,12 5 0-1,4-3 0-2,16-7 0 1,19-3 0 2,20 4 0-4,13-6 0 2,16 0 0 2,8 0 0 0,11 0 0-2,13 0 0-1,7 0 0 4,9 0 0-4,0 0 0 3,0 0 0-4,0 0-12 4,15 19-120-2,8-6-201 2,0 0-113-5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3T03:40:55.8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act:action type="add" startTime="7337">
    <iact:property name="dataType"/>
    <iact:actionData xml:id="d0">
      <inkml:trace xmlns:inkml="http://www.w3.org/2003/InkML" xml:id="stk0" contextRef="#ctx0" brushRef="#br0">3014 2335 271 0,'0'0'103'7,"0"0"-4"-4,0 0-6 5,0 0 16-1,0 0 25 1,0 0 14-2,0 0-57 2,0 0-19 0,-12 0-4 1,12 0 1-3,0 0 7 2,0 0 7 0,0 0-12 0,0 0 1 1,3 0-7-2,10 0-20-1,2 0 19 2,5 0-17-2,-2 0 4 2,0 0-13 0,7 0-2 2,3 0-4-3,1 0 2-1,2 0-3 3,1 0 0-1,0 0-17-2,-1 0-14 14,-1 0 0-20,-2 2 0 11,5 1 0-10,-5 0 0 8,3 1 0-4,-6-2 0 3,4 1 0 1,-9-3 0-3,4 2 0 0,-1 1 0 3,1-3 0 1,2 3 0-7,3 1 0 9,-1-2 0-2,1 1 0-6,-1-1 0 4,-1-2 0-3,2 0 0 3,-1 0 0 1,1 0 0-4,-5 0 0 3,-6 0 0 1,0 0 0 4,0 0 0-10,-8 0 0 10,7 0 0-11,-5 0 0 10,0 0 0-10,1 0 0 5,0 0 0 1,0 0 0-2,0 0 0 3,1 0 0-1,-1 0 0-3,5 0 0 1,-2-2 0 2,0 2 0 3,4 0 0-4,-3-3 0 5,9 3 0-9,-5 0 0 5,6 0 0-3,-4 0 0 1,6-2 0 3,-4 2 0 1,-5 0 0-2,8-4 0-4,-8 4 0 4,5 0 0 2,-5-3 0-2,-5 3 0-3,-2 0 0 2,-10-3 0 1,-2 3 0 1,2 0 0-5,-3 0 0 4,0 0 0 1,0 0 0-2,0 0 0 2,0 0 0-2,0 0 0 1,0 0 0-2,-3 0 0 4,-25 0-182-6,14 0-224 9,-9 0-282-8</inkml:trace>
    </iact:actionData>
  </iact:action>
  <iact:action type="add" startTime="10404">
    <iact:property name="dataType"/>
    <iact:actionData xml:id="d1">
      <inkml:trace xmlns:inkml="http://www.w3.org/2003/InkML" xml:id="stk1" contextRef="#ctx0" brushRef="#br0">5620 2665 580 0,'0'0'182'5,"0"0"-74"1,0 0 3 1,0 0-55 1,0 0 19-2,0 0 30 2,0 0 1 0,3 18 12 0,-3-18-13-1,0 3-17 1,0-3-16-1,0 4-19 2,0-2 0-2,0 1-13 0,0-3-7 1,0 0-2 0,0 0-3-1,6 0 2 0,-3 2-4 4,1-2-2-6,9 0-7 2,-1 0-11 0,8 0-6 1,-1 0 0 0,1 0 0-1,3 0 0 3,-2 3 0-5,-1-3 0 3,6 0 0 2,-6 0 0-4,7 0 0 0,-3 0 0 11,-4 0 0-16,7 0 0 5,0 0 0 1,-1 0 0 1,-1 0 0 0,4 0 0 2,-2 0 0-5,5 0 0 4,-4 0 0-5,5 0 0 5,-2 0 0-2,5 0 0 8,-6-3 0-13,1-2 0 6,-5-4 0 1,0 6 0 0,-9-2 0-6,-2 5 0 6,1-2 0-3,-3 2 0 3,4-4 0-4,5 1 0 4,-5 2 0 2,6-4 0-8,-2 5 0 4,2-2 0 2,-6 0 0 1,1-2 0-6,1 4 0 4,-5-3 0 3,6 3 0-7,1 0 0 5,5-3 0-4,-3 3 0 5,2 0 0-4,1 0 0 5,-6 0 0-8,-3 0 0 4,-1 0 0 2,-7 0 0 2,-2 0 0-8,-4 0 0 4,-3 0 0 9,0 0 0-14,0 0 0 2,0 0 0 4,0 0 0 1,0 0 0 0,0 0 0-4,0 0 0 4,-16 0 0-3,-24-8-106 4,12 3-200-5,-1-9-192 3</inkml:trace>
    </iact:actionData>
  </iact:action>
  <iact:action type="add" startTime="13231">
    <iact:property name="dataType"/>
    <iact:actionData xml:id="d2">
      <inkml:trace xmlns:inkml="http://www.w3.org/2003/InkML" xml:id="stk2" contextRef="#ctx0" brushRef="#br0">11024 2828 831 0,'0'0'150'2,"0"0"-18"4,0 0-54 1,0 0-53 1,0 0 26 0,0 0-3-2,0 0 10 2,10 55-4 0,-10-44-4 1,0 4-15-3,-3-2-13 3,-1 7-11-1,4-6-4 1,0-6 4-5,0-1-2 6,0-7 6-3,0 0-1 0,0 0 2-1,0 0-13 3,0 0 8-2,0 0 3 4,0 0 0-7,0 2 4 4,0 1-2 2,0-3-11-3,4 2 2 0,8-2-4-2,7 4 5 4,-3-4 3-1,1 0 9-1,6 0 0 0,-2 2-2 1,2-2-3 0,3 2 8-2,1-2-9 1,1 0-1 6,4 0 2-7,-2 0-5 7,1 0 1-13,-2 0-1 10,-5 4 5-2,0-4-5 1,0 0-3-6,-2 0 5 4,0 1-4 3,2 3-2-5,0 0-1 2,3-2-2 2,-2-2 1-1,4 0-1-3,-2 0-1 5,-6 0 3 4,5 0-3-9,-5 0 6-3,4 0-6 7,3 0 2-2,1 0 1 1,-2 0-2-1,-2 0 2 3,1 0-2-5,0 0-1 3,-9 3-1-3,7-1 6 4,-6 0 2 1,7 2-4-4,-5 0-2 0,6-2-2 2,2 1 3 2,-2-1-2-5,2-2-1 2,3 0 0 2,-3 0 2 4,2 0-3-10,-2 0 0 5,1 0 0-3,-2 0 0 1,7 0 0 1,-4 0 0 1,-2 0 0-1,4 0 0 1,-2 0 0-1,-2 0 0-1,8 0 0 2,-6 0 0 1,4 0 0-1,5 0 0-1,-1 0 0 1,1 0 0 0,1 0 0 1,-1 0 0-2,2 0 0-1,0 0 0 4,-5 0 0-4,0 0 0 3,6 0 0 0,-4 0 0-2,2 0 0 1,-3 0 0-3,3 0 0 5,2 0 0-5,-4 0 0 4,-2 0 0-3,5-5 0 1,-1 5 0 3,2-2 0-6,2-6 0 7,-2 8 0-5,3-2 0 4,-2 0 0-6,-2 2 0 6,-2 0 0-5,-7 0 0 3,1 0 0 1,-1 0 0-3,-7 0 0 3,2 0 0-4,2 0 0 4,-5 0 0-2,7 4 0 3,1 6 0-5,-4-5 0 4,1 1 0-4,-5-3 0 5,0 3 0-1,-1-1 0-3,-6-2 0 2,4-1 0-4,-6 2 0 5,-7-4 0-1,3 0 0-1,-9 0 0-1,1 0 0 2,-3 0 0 0,0 0 0-1,0 0 0 0,0 0 0 2,0 0 0 0,0 0 0-4,4-4 0 6,2-32 0-6,1-3 0 11,-4-10 0-13,0 5 0 3,-2 7 0-1,5 7 0 8,-6 8 0-11,0 10 0 8,0 7 0-5,0 5 0 3,0 0 0-1,0 0 0 0,0 0 0 2,0 0 0-3,0 0 0 1,0 0 0 1,0-3 0 0,0 3 0 2,0-9-82-4,0-7-90 3,0 4-100-4,0-2-88 4</inkml:trace>
    </iact:actionData>
  </iact:action>
  <iact:action type="add" startTime="17836">
    <iact:property name="dataType"/>
    <iact:actionData xml:id="d3">
      <inkml:trace xmlns:inkml="http://www.w3.org/2003/InkML" xml:id="stk3" contextRef="#ctx0" brushRef="#br0">20487 14464 393 0,'0'0'503'3,"0"0"-367"0,0 0-28 7,0 0-39-4,0 0-8 0,0 0 9 2,0 0 13 0,0 0-7 1,184-39-15-3,-132 37 10 2,13 2-13 0,15 0-2-1,7 0-4 0,10 0-13 1,6 0-4 0,4 0 0 1,-10 2-7 10,-5 15 3-14,0-4-4-5,-12 2-6 8,1 2-6-2,-10-6 4 10,-3 2-19-13,-20 0 0 8,-10-3 0-8,-12-3 0 10,-16-2 0-10,-4-3 0 10,-6-2 0-8,0 0 0-5,0 0 0 8,0 0 0-1,0 0 0-1,0 0 0 4,-26 0 0-4,-38 0 0 3,-33 0 0-3,-26-2 0 2,-15-13 0-1,-11 1 0 4,-1 4 0 3,1 7 0-7,9 3 0-7,12 0 0 7,24 0 0 3,11 0 0-6,26 0 0 7,29 0 0-6,20 0 0 5,13 0 0-7,5 0 0 6,0 0 0-1,39 0 0-1,31 0 0 4,30 0 0-7,20 11 0 4,9 8 0 4,-4 5 0-9,-13-5 0 6,-12-10 0 5,-18-5 0-12,-19-4 0 10,-18 0 0-9,-19 0 0 4,-13 0 0-1,-9 0 0 0,-4 0 0 2,0 0 0 0,-10 0 0-2,-51 0 0 1,-29 0 0 4,-17-4 0-5,1-5 0 1,10 0 0 3,17 1 0-6,19-1 0 5,18 6 0-2,15 1-61 4,12-2-48-7,15 4-86 3,0 0-78 3,3 0-182-7</inkml:trace>
    </iact:actionData>
  </iact:action>
  <iact:action type="add" startTime="19145">
    <iact:property name="dataType"/>
    <iact:actionData xml:id="d4">
      <inkml:trace xmlns:inkml="http://www.w3.org/2003/InkML" xml:id="stk4" contextRef="#ctx0" brushRef="#br0">20324 18395 536 0,'0'0'209'7,"0"0"-69"-3,0 0-39 5,0 0-16-4,0 0-2 3,0 0 12-1,0 0 8 1,-14 5-19 0,14-5-12 0,11 0-4-1,20 0 9 0,9 0-20 2,14 0 2-2,14-9-11 3,18 1-10-2,18-2 3-2,16 7-10 10,8-2 1-10,-5 5 6-5,0 0-7 8,-11 0-12 5,-15 0-19-12,-10 0 0 5,-10 11 0 2,-13 4 0-4,-5-6 0 2,-10-1 0 0,-18-1 0 7,-14-7 0-11,-7 6 0 5,-10-6 0-4,0 0 0 5,0 6 0 0,-5 2 0-4,-51 14 0 3,-36 3 0 1,-33-5 0 4,-29-13 0-11,-20-7 0 7,-10 0 0-6,-3-17 0 7,6-3 0-4,17 5 0 0,22 5 0 7,19 10 0-10,26 0 0 8,38 0 0-8,25 0 0 7,27 0 0 3,7-7 0-11,12 2 0 8,59-3 0-6,27 2 0 9,33 6 0-10,30 0 0 7,8 0 0-6,-1 0 0 5,-10 6 0-5,-14-3 0 7,-11-3 0 4,-15 0 0-10,-5 0 0-5,-3 0 0 8,-6 0 0 3,-10-9 0-2,-8 3 0-5,-25-1 0 4,-21 3 0-2,-16 4 0 2,-20 0 0-2,-4-4 0 1,0 4 0 4,0 0 0-3,-55 0 0-4,-25-5 0 4,-20 5 0-1,-6 0 0 7,15 0 0-12,7 0 0 8,10 0 0-5,15 0 0 2,22 0 0 3,17 0 0-5,16 0 0 4,4 0-153 0,0 0-77-6,0 0-129 8</inkml:trace>
    </iact:actionData>
  </iact:action>
  <iact:action type="add" startTime="21192">
    <iact:property name="dataType"/>
    <iact:actionData xml:id="d5">
      <inkml:trace xmlns:inkml="http://www.w3.org/2003/InkML" xml:id="stk5" contextRef="#ctx0" brushRef="#br0">6831 6783 701 0,'0'0'215'2,"0"0"-81"0,0 0-20 6,0 0-38 0,0 0-8-2,0 0 30 4,0 0-14-4,181-52-14 2,-151 40 1-1,9 0-9 0,-1 2-14 2,-2-2-7 0,5 1-12-4,-1 0-1 2,11-2-5 2,-2-4-1-2,8 4-3-1,2-4-4 3,-3 3 2-1,4 4-3 16,-3-1 4-24,5 5 3 4,-4 0-9 4,9 2 0 3,3-1-1-9,3 0-7 7,10-3 0-5,1-1-2 3,0 3 0 9,0 1 1-14,-7-1 1 10,4 3 1-10,3 0-5 6,2 3 0-4,-2 0 0 4,0 0 0 1,3 0 0 0,-7 0 0-4,1 0 0 3,-4 0 0 4,4 0 0-10,2 0 0 6,2 0 0 4,-1 0 0-7,0 0 0 3,3 0 0-3,-6 3 0 4,5 0 0 2,-11 3 0-9,2-1 0 7,-2 3 0 1,-1 4 0-6,-3 1 0 6,9 4 0-5,-6 10 0 2,-6-5 0 9,0 3 0-14,-13-3 0 6,-5-2 0-3,-13-6 0 4,-9-3 0-4,-5-2 0 4,-7-6 0 2,-12-3 0-7,5 0 0 5,-6 0 0-5,-3 0 0 5,0 0 0 2,0 0 0-7,0 0 0 2,0 0 0 3,0-3 0 0,-13-22 0-5,-33-9 0 9,-21-8 0-9,-7 0 0 6,-10-3 0-6,-6 5 0 7,10 4 0-7,3 11 0 5,17 8 0 6,16 5 0-12,8 7 0 3,18 2 0 2,8 3 0-4,10 0 0 3,0 0 0 5,0 0 0-8,0 0 0 3,0 0 0 0,23 0 0 3,28 13 0-3,26 21 0 3,10 6 0-6,10-6 0 6,0-1 0-4,-11 1 0 2,-18-6 0-1,-22 0 0-1,-15-5 0 11,-18-9 0-15,-9-6 0 9,-4 0 0-9,0 7 0 7,-25 7 0-2,-24 7 0-3,-10-7 0 5,2-5 0 1,5-6 0-6,-4-8 0 8,8-3 0-8,0 0 0 10,3 0 0-11,9 0-99 6,-3-20-114-6,34 9-84 6,2 5-185 1</inkml:trace>
    </iact:actionData>
  </iact:action>
  <iact:action type="add" startTime="22532">
    <iact:property name="dataType"/>
    <iact:actionData xml:id="d6">
      <inkml:trace xmlns:inkml="http://www.w3.org/2003/InkML" xml:id="stk6" contextRef="#ctx0" brushRef="#br0">9699 6120 584 0,'0'0'277'2,"0"0"-101"3,0 0-31 3,0 0-48-1,183-25-9 4,-134 11 0-8,8-3-27 5,6-4-5 2,17 8 7-2,7 0-2-2,13-2-11 0,13 7-3 4,12 0-6-3,4 8-13-2,-3 0-2 4,2 0-3 1,-5 3-1 4,-6 10 0-14,-4 4 0 11,0-2-1 3,-1-6 0-9,1 4-4-5,2-2-6 8,8 3-11 7,1 0 0-9,2 3 0-6,-1 2 0 10,0 4 0 4,1 7 0-11,-6-1 0 8,5 2 0-9,-5 0 0 8,-4-6 0-6,-4 0 0 6,-6-1 0-5,-2-4 0 3,-7-1 0 5,-3 2 0-10,1 3 0 6,0-2 0-4,2 1 0 3,-2-1 0-1,-1-3 0 0,-1-2 0 5,-9-2 0-9,-8-2 0 7,-2-1 0-6,-4-2 0 5,-2 2 0 3,0 3 0-8,-3 5 0 4,-2-3 0-3,-7 7 0 4,-6-1 0-1,-11-10 0 5,-10-1 0-10,-9-7 0 7,-8 0 0-6,-4-1 0 9,-3-4 0-10,-2 2 0 4,-1-2 0-2,-2 0 0 2,0 0 0 2,0 0 0-1,0 4 0 0,0-2 0 0,-30 1 0-1,-24-3 0 1,-18 0 0-3,-15 0 0 5,-13 0 0 4,-4 0 0-12,2-5 0 6,6-6 0-4,20 5 0 6,10 0 0 4,20 2 0-10,13 3 0 0,14 1 0 4,12 0 0-1,7 0 0-3,0 0 0 5,0 0 0-1,0 0 0 0,14 0 0-1,38 0 0 0,32 0 0 3,16 5 0-2,18 7 0-4,-2-5 0 4,-15 2 0 1,-14-7 0-5,-20 1 0 4,-21 1 0 3,-10-4 0-2,-11 0 0-4,-13 0 0 2,-5 0 0-1,-3 0 0 4,-4 0 0-2,0 0 0-4,0 0 0 7,0 0 0-4,0 0 0-4,0 0 0 6,0-20 0-1,0-28 0 0,-20-12 0 3,-8 0 0-7,-1-3 0 3,3 8 0 5,6 1 0-8,-2 14 0 4,3 9 0 3,-4 6-11-8,-3 6-92 6,-14-4-95-1,21 20-70-3,3 3-212 4</inkml:trace>
    </iact:actionData>
  </iact:action>
  <iact:action type="add" startTime="25291">
    <iact:property name="dataType"/>
    <iact:actionData xml:id="d7">
      <inkml:trace xmlns:inkml="http://www.w3.org/2003/InkML" xml:id="stk7" contextRef="#ctx0" brushRef="#br0">7421 11094 556 0,'0'0'266'4,"0"0"-131"3,0 0-21 1,0 0-65-2,0 0 8 2,0 0 16 0,0 0 7 0,7 0-18-2,-7 9-4 2,0 8-16 1,0-4-1-2,0 4-14-1,0-4 1 2,0 0-5 0,0-4-13 0,0-6 2-2,0 2-4 3,0-5-2-2,0 0-1 2,0 0 3-2,0 0 5-1,0 0 2 2,0 0-2 1,0 0-3-4,0 0-1 3,0 0 0 0,3 0-2 0,0 0 1 0,7 0-2-2,-2 0-2 3,4 0 2-2,0 0 3-1,-1 0 6 3,2 0 1-2,-1 2-1 1,-3-2 2 0,7 0-4-1,-5 0 6 0,2 0-5 3,7 0-7-6,-4 0 1 4,3 3 4 0,6 0-2 0,-5-3 0-2,6 4 4 6,-1-4-2-6,1 0 4 2,-6 0-6-1,6 0 4-1,-4 0 1 4,0 3-5-3,0-1 0-2,2-2 2 4,4 2-3-2,-1-2-9 1,2 0 0-3,-1 0 0 4,1 3 0-2,-4-3 0 2,2 3 0-4,2 0 0 4,1 1 0-2,4-2 0 1,-4-2 0-1,-4 3 0 0,2-1 0 2,-5-2 0 0,2 3 0-2,-1 0 0-2,1 1 0 5,-2-2 0-4,3 0 0 2,2 1 0-2,1-3 0 2,6 0 0 1,-5 3 0-2,2-3 0 0,-3 3 0 0,0-1 0 1,-3 2 0-2,2-3 0 5,2-1 0-4,-2 4 0 2,3-4 0-5,6 0 0 5,-7 0 0-1,3 0 0 2,4 0 0-2,-8 0 0-3,0 0 0 7,-2 0 0-8,-1 0 0 4,0 0 0-2,-2 0 0 3,3 0 0 0,2 0 0-5,3 0 0 6,1 0 0-3,6 0 0 5,-2 0 0-10,3 0 0 6,-1 0 0 8,-2 0 0-11,-1 0 0-5,3 0 0 8,-1 0 0 3,-5 0 0-6,0 0 0 3,4 0 0-1,-7 0 0 0,5 0 0 6,-3 0 0-11,5 0 0 7,-2 0 0 2,2 0 0-7,-1 0 0 5,0 0 0-5,0 0 0 6,2 0 0 1,-5 0 0-8,3 0 0 7,-5 0 0-6,4 0 0 7,0 0 0-7,-1 0 0 4,1 0 0 2,-3 0 0-4,4-4 0 7,-5-1 0-11,2 3 0 6,0-4 0 5,-2 1 0-11,-1 5 0 10,1-2 0-10,2-2 0 5,-1 1 0 2,-2 0 0-4,1 3 0 2,4 0 0 3,5-2 0-5,-4-1 0 2,5 3 0 4,-2-2 0-4,-3 2 0-3,1 0 0 4,-6 0 0 4,-2 0 0-8,3 0 0 2,-3 0 0 4,2-4 0-4,1 4 0 2,1 0 0-1,-1 0 0 3,1 0 0-6,3 0 0 4,-5 0 0 1,2 0 0 0,3 0 0-4,1 0 0 3,3 0 0-1,1 0 0 1,1 0 0 1,-1 0 0-1,-10 4 0-3,-5-2 0 3,1-2 0-1,-10 3 0 3,-4-3 0-6,0 0 0 6,-4 2 0-2,-3-2 0 5,1 3 0-11,-1 0 0 6,-1 1 0 0,3-4 0-3,-4 0 0 2,5 0 0 2,-6 0 0-3,5 2 0 3,-2-2 0-2,-3 0 0-1,4 2 0 2,-7-2 0 0,3 0 0-2,-3 0 0 3,0 0 0-1,0 0 0-1,0 0 0-1,0 0 0 4,0 0 0-1,0 0 0-2,2 0 0-4,2 0 0 8,3-2 0-3,-2-17 0-2,2 2 0 3,-1-1 0-1,1-1 0 2,-4 4 0-6,0-2 0 3,-3 6 0 1,0 9 0-1,0 0 0 0,0 2 0-1,0 0-24 2,-3 0-147 1,-7 0-144-2,4 0-101 0</inkml:trace>
    </iact:actionData>
  </iact:action>
  <iact:action type="add" startTime="28422">
    <iact:property name="dataType"/>
    <iact:actionData xml:id="d8">
      <inkml:trace xmlns:inkml="http://www.w3.org/2003/InkML" xml:id="stk8" contextRef="#ctx0" brushRef="#br0">7209 11156 738 0,'0'0'241'4,"0"0"-108"4,0 0-35-3,0 0-45 2,0 0 51 2,0 0 20-1,0 0-11-3,70 0 3 3,-49 0-32 1,2-8-13 1,4-1-20-4,3-4 7 1,3 1-14 0,-2-2-25 4,2 0-19-7,6-3 0 6,2 0 0-3,4-3 0-1,7 1 0 0,3-1 0 6,7-5 0 8,2 1 0-17,3-3 0-3,1 0 0 14,2 1 0-14,-1-3 0 7,1-1 0 7,-2-1 0-12,4-6 0 8,-1 4 0-6,-1-1 0 5,-2 1 0-2,-4 4 0-1,-3 4 0 11,-5 6 0-12,-7 2 0-5,-1 0 0 9,-1 0 0 4,-1 0 0-10,2-5 0 5,1 3 0-3,5-5 0 8,-5 4 0-11,3 3 0 7,0 1 0 1,-4 1 0-6,2-1 0 5,-4 1 0-3,-1 2 0 4,4-4 0-4,-1 0 0 0,4-2 0 5,3-4 0-8,2 1 0 11,2-6 0-11,7-4 0 7,-1 1 0-6,1 4 0 3,0-3 0 4,3 4 0-6,-2 0 0 4,1-2 0 6,4-3 0-10,5 1 0-5,0-5 0 8,6 1 0 1,-5 2 0-4,2-3 0 4,-1 1 0 5,-3 4 0-11,4-2 0 5,-6 4 0-5,2 0 0 9,-8 0 0-8,5-1 0 4,-2 2 0 2,-6 2 0-5,-1 5 0 5,-7 1 0-6,-13-2 0 5,0 7 0 1,-3-2 0-4,-10 5 0 6,-6 0 0-10,-5 2 0 7,-4 6 0-4,-8-2 0 4,-1 5 0-4,-3-2 0 6,-4 2 0-3,0 0 0-4,0 0 0 5,0 0 0-1,0 0 0-2,0 0 0 0,0 0 0 2,0 0 0 0,0 0 0 0,0 0 0-2,-27 0 0 6,-26 0 0-4,-23 0 0-2,-17 0 0-2,-4-7 0 7,-3-1 0-5,5-1 0 1,14-2 0 6,13 5 0-11,20 2 0 5,15 0 0 3,16 1 0-6,11 3 0 6,6 0 0-4,0 0 0 3,0 0 0-4,0 0 0 7,0 0 0-8,16 0 0 9,32 0 0-12,24 3 0 8,19 16 0-1,6-4 0 6,4 0 0-10,-13-8 0 7,-16 1 0-9,-12-2 0 5,-15 3 0 2,-9-3 0-4,-13-5 0 4,-7 3 0 2,-10-4 0-8,-6 3 0 6,0-3 0-4,0 3 0 5,0 12 0-6,0 9 0 6,-25 13 0-3,-9 5 0 3,-3 0 0-7,1-5 0 5,3-4 0 5,1-5 0-9,12-7 0 5,4-11 0-4,5-3 0 4,9-5 0-1,2-2 0-1,0 0 0-2,0 0 0 6,0 0 0-3,33-6-123-4,18-22-164 5,-30 13-48 5,3 1-257-11</inkml:trace>
    </iact:actionData>
  </iact:action>
  <iact:action type="add" startTime="29759">
    <iact:property name="dataType"/>
    <iact:actionData xml:id="d9">
      <inkml:trace xmlns:inkml="http://www.w3.org/2003/InkML" xml:id="stk9" contextRef="#ctx0" brushRef="#br0">12413 9065 560 0,'0'0'224'3,"0"0"-109"6,0 0-7-4,0 0-34 2,0 0-16-2,0 0 13 5,-186-73 0-4,122 73-6 2,1 0-2-2,-3 5-2 3,10 29-10-1,5 13-5 0,18 5 5-2,14 5-8 2,19 4-3 0,0-2-13 3,36-3-2-6,40-8 3 3,12-11 11-2,9-12 1 12,-8-13-25-17,-7-12-6 12,-12 0-3-13,-18-29-4 9,-13-30-2-4,-10-16-4 4,-17-16-2 1,-12-7-1-5,0 6-22 3,-8 4-59 2,-39 16-76-6,15 59-98 5,1 13-213-5</inkml:trace>
    </iact:actionData>
  </iact:action>
  <iact:action type="add" startTime="32417">
    <iact:property name="dataType"/>
    <iact:actionData xml:id="d10">
      <inkml:trace xmlns:inkml="http://www.w3.org/2003/InkML" xml:id="stk10" contextRef="#ctx0" brushRef="#br0">16273 11139 556 0,'0'0'196'5,"0"0"-9"2,0 0-48 0,0 0-63 1,0 0 5-2,0 0-7 2,7 0-2-2,-7 0-5 2,4 0-6 1,-4 0 10-2,0 0-4-1,0 9-34 2,0 14-22 0,0-4 5-1,0 3-5 1,0-2-4 0,-4 0-2-1,-5 0 0 0,4-1 0 1,-4-1-3 0,7-4 1 1,2-11 1-1,0 2 3-1,0-5 0 0,0 0-3 2,0 0 1-3,0 0 0 4,0 0 4-6,0 0-1 6,0 0 4-3,0 0 1-1,2 0-7 2,12 0 0 0,-5 0 2-1,4 0 3-1,0 0-3 4,-3 0 2-2,3 0 3 0,3 0 1-4,-4 0 4 5,1 0-1-1,0-5-2-3,2 5-5 4,0-3 3 1,6-1 2-3,-5-2-5 1,4 4-1 0,0-3-1-1,1 1 1-2,2-2-1 4,0 4 0 10,6-3 0-16,-4-2-4-3,2 2-4 10,1 0 0-3,-1-1 0-2,1-3 0 9,1 4 0-12,-2-1 0 9,2 4 0-6,-1-4 0 4,-6 3 0-5,1 0 0 6,3-2 0-1,0 3 0 1,-1 2 0-9,2 0 0 8,-2 0 0-1,2 0 0 0,2 0 0 8,-4 0 0-9,-2 0 0-7,2 0 0 9,-6 0 0 0,-2 0 0-6,6 0 0 3,-5 0 0 9,8 0 0-5,-6 0 0-8,6 0 0 3,0 0 0 4,-4 0 0-2,1 0 0-2,0 0 0 4,-2 0 0 1,-1 0 0-4,0 0 0 2,0 0 0-3,1 0 0 4,2 0 0 4,-1 0 0-13,2 0 0 9,2 0 0 1,-1 0 0-6,-5 0 0 4,8 0 0 7,-6 0 0-13,-6 0 0 4,-2 0 0 1,2 0 0 1,-3 0 0 1,-1 0 0-3,4 0 0 0,-3 0 0 4,3 0 0-5,-2 2 0 6,2 1 0 1,1 2 0-10,-1-5 0 11,2 3 0-11,-4-3 0 6,2 0 0-4,0 0 0 4,-3 4 0 1,2-2 0-1,1 3 0-1,1 1 0 4,6-4 0-7,-5-2 0 5,5 4 0-5,-4-4 0 11,2 1 0-13,0 3 0 6,2-1 0-1,3 2 0 1,-3-2 0-1,3-1 0-2,-4 5 0 4,-2-4 0 0,4-3 0 3,-9 2 0-9,3 1 0 5,-2-1 0-3,0 2 0 4,4-2 0-3,-5 5 0 1,5-5 0 2,4 4 0-2,-2-4 0 2,0 5 0 0,3 1 0-5,-1 1 0 4,5-1 0 1,-1-3 0 0,4 0 0-4,2-2 0 5,3 3 0-5,3-1 0 5,-6 3 0-4,-4-1 0 1,6-2 0 2,-2 1 0-3,-2-6 0 2,-1 4 0-2,3-4 0 2,-7 2 0 3,-1-2 0-7,0 1 0 6,-5-1 0-5,-7 0 0 4,7 4 0 0,-6-4 0-4,3 3 0 4,2-3 0-5,-1 0 0 6,6 0 0-2,-5 0 0-3,7 0 0 2,-5 0 0 1,1 0 0 0,1 3 0 1,-4-1 0-2,0 2 0 1,-2-3 0 4,5 3 0-9,-4-1 0 4,2 0 0 2,3-1 0-1,-1 1 0-3,6-1 0 3,-5-2 0 3,4 3 0-7,1-3 0 6,-6 0 0-6,5 4 0 3,1-4 0 3,-5 0 0-5,2 0 0 2,0 0 0 2,-5 0 0 1,2 0 0-6,-3 0 0 4,5 0 0-1,-2 0 0 3,0 0 0-6,3 0 0 6,0 0 0-1,2 0 0-1,2-4 0-4,1 4 0 3,2 0 0 0,1 0 0 5,-4 0 0-8,3 0 0 4,1 0 0 2,-4 0 0 2,6 0 0-9,-8 0 0 4,-5 0 0 1,3 0 0-1,-6 0 0-3,1 0 0 5,2 0 0-2,-4 0 0 9,-2 0 0-14,6-3 0 7,-5 1 0-6,2-1 0 5,3 1 0 0,0-1 0 0,-2 3 0 7,2 0 0-13,-1 0 0 4,-2 0 0 2,-4 0 0 2,4 0 0-8,-4 0 0 7,3 0 0 2,-2 0 0-8,-2 0 0 5,10 0 0 1,-8 0 0-2,6 0 0 2,-3 0 0 4,1 0 0-11,-4 0 0 4,-2 0 0 2,-2 0 0-4,-6 0 0 7,-4 0 0-2,1 0 0-3,-4 0 0 0,0 0 0 1,0 0 0 0,0 0 0 9,0 0 0-16,0 0 0 6,0 0 0 3,0 0 0-2,0 0 0 1,0 0 0-3,0-7 0 6,0 2 0-5,0-8 0 2,0-4 0 0,0-9 0 0,0-2 0 1,0-6 0 4,0 4 0-11,0 2 0 4,0 2 0 0,0 9 0 2,0 6 0 0,-4 6 0 0,1 5 0 0,-1 0 0-4,-14 0-40 4,-12 0-159 0,14 0-115 0,3 0-367 2</inkml:trace>
    </iact:actionData>
  </iact:action>
  <iact:action type="add" startTime="42665">
    <iact:property name="dataType"/>
    <iact:actionData xml:id="d11">
      <inkml:trace xmlns:inkml="http://www.w3.org/2003/InkML" xml:id="stk11" contextRef="#ctx0" brushRef="#br1">32666 5843 492 0,'0'0'237'5,"0"0"-86"1,0 0-36 2,0 0-54-2,0 0-22 2,0 0-8-2,0 0-9 3,7 0-16-2,-7 0-6 1,0 0-2 2,0 0-4-5,0-10-4 3,0-9-10 3,0-6-37-5,0-9-64 2,0-3-35-1,0 2 3-1,0 20-40 0,0 0-66 2</inkml:trace>
    </iact:actionData>
  </iact:action>
  <iact:action type="add" startTime="42910">
    <iact:property name="dataType"/>
    <iact:actionData xml:id="d12">
      <inkml:trace xmlns:inkml="http://www.w3.org/2003/InkML" xml:id="stk12" contextRef="#ctx0" brushRef="#br1">32712 5135 403 0,'0'0'161'2,"0"0"-3"1,0 0-74 5,0 0-29 0,0 0-20 0,0 0-25-1,10-113-8 2,-10 87-2-2,0 0-14 2,0-1-67-2,0 15-134 0,0 4-199 1</inkml:trace>
    </iact:actionData>
  </iact:action>
  <iact:action type="add" startTime="43089">
    <iact:property name="dataType"/>
    <iact:actionData xml:id="d13">
      <inkml:trace xmlns:inkml="http://www.w3.org/2003/InkML" xml:id="stk13" contextRef="#ctx0" brushRef="#br1">32712 4666 441 0,'0'0'134'2,"0"0"-2"3,0 0-67 4,0 0-50-3,0 0-12 2,0 0-3-1,9-111-10-1,-9 99-51 2,0 0-71 2,0 7-64-3,0 0-70-1</inkml:trace>
    </iact:actionData>
  </iact:action>
  <iact:action type="add" startTime="43278">
    <iact:property name="dataType"/>
    <iact:actionData xml:id="d14">
      <inkml:trace xmlns:inkml="http://www.w3.org/2003/InkML" xml:id="stk14" contextRef="#ctx0" brushRef="#br1">32721 4271 274 0,'0'0'91'2,"0"0"-14"0,0 0-14 8,0 0-45-2,0 0-12-3,0 0-6 3,0-135 0 2,0 130-49-2,0 2-106-1</inkml:trace>
    </iact:actionData>
  </iact:action>
  <iact:action type="add" startTime="43454">
    <iact:property name="dataType"/>
    <iact:actionData xml:id="d15">
      <inkml:trace xmlns:inkml="http://www.w3.org/2003/InkML" xml:id="stk15" contextRef="#ctx0" brushRef="#br1">32684 3773 338 0,'0'0'98'3,"0"0"17"4,0 0-51 0,0 0-38 0,11-167-25 0,-9 127 2 0,6 1-3 2,-5 2 0-1,-3-3-6-1,0 1-57 1,0-8-18 2,0-1 3-2,0-3 61-2,0 1-121-1,0 6 101 3,0 3 37 3,0 4 3-3,0 7 17-5,0-1 25 7,0-2 6-4,0-2-16 1,0-5 5 1,0 1 26 10,0-3-20-13,-3 0 27-5,0 3 11 12,-4 3-36-4,4 2-8-5,3 2-24 4,-3 1 3 9,3-2-8-14,0-4-8 10,0-2-2-10,-5-3-1 9,3 0 0-7,-3-2-5 5,-4-1-32-1,7 0-14-4,-3 4-73 4,1 11 49 1,-2 4-8-4,3 10-79 6,0 4 118-6,-1 7 27 3,1 0 14 1,3-2 3-4,0 2 12 2,0 2 22 3,0-2 44-7,0-1 25 9,0 0-3-4,0-2 2 1,0 0-16-5,0-1-19 4,0 1-34-1,0-1-22 1,0 1-5-2,0-4-6 2,0 5 0 0,0-8-12 4,0 2-7-8,0-4-18 4,0-3-21-3,0 0-9 6,0 0-58-5,0 16-27 2,0 4 12-1</inkml:trace>
    </iact:actionData>
  </iact:action>
  <iact:action type="add" startTime="44066">
    <iact:property name="dataType"/>
    <iact:actionData xml:id="d16">
      <inkml:trace xmlns:inkml="http://www.w3.org/2003/InkML" xml:id="stk16" contextRef="#ctx0" brushRef="#br1">32641 1794 202 0,'0'0'36'9,"0"0"11"-2,0 0-36-2,0 0-11 1,0 0-10 1,0 0 1 1,27-119 2-2,-18 102 4 3,-6-2 3-1,-3 11-45 1,0 6-101-3</inkml:trace>
    </iact:actionData>
  </iact:action>
  <iact:action type="add" startTime="44267">
    <iact:property name="dataType"/>
    <iact:actionData xml:id="d17">
      <inkml:trace xmlns:inkml="http://www.w3.org/2003/InkML" xml:id="stk17" contextRef="#ctx0" brushRef="#br1">32680 1495 336 0,'0'0'120'3,"0"0"-74"4,0 0 59-4,0 0-52 5,0 0-37-1,0 0-6 1,0-101-1 1,0 101-9-1,0 0-2 0,0 0-41-1,0 13-239 1</inkml:trace>
    </iact:actionData>
  </iact:action>
  <iact:action type="add" startTime="44601">
    <iact:property name="dataType"/>
    <iact:actionData xml:id="d18">
      <inkml:trace xmlns:inkml="http://www.w3.org/2003/InkML" xml:id="stk18" contextRef="#ctx0" brushRef="#br1">32308 1382 385 0,'0'0'153'3,"0"0"-39"4,0 0-3 1,0 0-49-3,0 0-31 3,0 0-14 1,-193 0-13-1,148 20-3 0,4-7-1-2,2 3-4 6,12-5-15-7,-1-7-73 1,22-4-145 3,2 0-240-1</inkml:trace>
    </iact:actionData>
  </iact:action>
  <iact:action type="add" startTime="44813">
    <iact:property name="dataType"/>
    <iact:actionData xml:id="d19">
      <inkml:trace xmlns:inkml="http://www.w3.org/2003/InkML" xml:id="stk19" contextRef="#ctx0" brushRef="#br1">31684 1432 69 0,'0'0'231'2,"0"0"-165"-2,0 0 1 7,0 0-35 0,0 0-18 1,0 0-9-2,-145 6-5 4,140-6-33-3,-3 0-295 2</inkml:trace>
    </iact:actionData>
  </iact:action>
  <iact:action type="add" startTime="45012">
    <iact:property name="dataType"/>
    <iact:actionData xml:id="d20">
      <inkml:trace xmlns:inkml="http://www.w3.org/2003/InkML" xml:id="stk20" contextRef="#ctx0" brushRef="#br1">31086 1377 398 0,'0'0'136'3,"0"0"17"5,0 0-42 2,0 0-13-3,0 0-39-1,0 0-6 1,-151-49-29 0,136 47-5 1,-1 2-19 1,0 0 0-2,5 0-6 0,-2 0-70 1,10 0-159 0,0 0-257-2</inkml:trace>
    </iact:actionData>
  </iact:action>
  <iact:action type="add" startTime="45222">
    <iact:property name="dataType"/>
    <iact:actionData xml:id="d21">
      <inkml:trace xmlns:inkml="http://www.w3.org/2003/InkML" xml:id="stk21" contextRef="#ctx0" brushRef="#br1">30680 1371 404 0,'0'0'46'4,"0"0"-45"-4,0 0-1 7,0 0-147 1</inkml:trace>
    </iact:actionData>
  </iact:action>
  <iact:action type="add" startTime="47795">
    <iact:property name="dataType"/>
    <iact:actionData xml:id="d22">
      <inkml:trace xmlns:inkml="http://www.w3.org/2003/InkML" xml:id="stk22" contextRef="#ctx0" brushRef="#br0">30541 1210 379 0,'0'0'248'4,"0"0"-98"3,0 0-10-1,0 0-62 3,0 0-3-2,0 0-7 2,0 0-12-3,14 9-21 2,-14-9 1 0,0 0-4 0,0 0 2-1,0 0-6 0,0 0-14 1,0-17 0 5,0-3 1-11,0 1-7 7,0 2-4-2,2 4-4 1,0-2 4-2,6 6 5 3,-5 3-3-3,-3 4 1 3,2 0-3-3,-2 2 3 2,0 0 3-1,0 0 1 2,0 0 15-1,5 0 2-3,-2 0 1 5,1 0 3-4,5 0 1 2,-2 0-12-2,6 0 0 2,3 0 5 0,3-3 0-2,3 0-7 3,-5 0-10 2,6 3 1-6,-4 0 0 1,-3 0 4 1,0 0 2 2,0-2 4-1,0 2-3-1,4 0-1 7,3 0-8-9,2 0 1-1,7 0-4 7,-3 0 0-7,3 0-1 4,0 0 6 6,-1 0 0-11,-3 0 5 5,2 0-3-3,-1 0-2 2,2 0-6 1,-4 0-1 6,7 0 0-11,-7 0-1 11,2 0 0-9,-1 0 3-5,-2 0-1 8,4 0 0 6,-4 0-1-13,5 0 1 11,-4 0 0-8,0 0-1 4,6 0 3-1,-3 0-2 9,1 0 3-14,5 0-4 5,-3 0-1-3,1 0-1 5,-4 2 4 0,-4-2-1 3,-3 3-2-8,-8-3 4 7,-5 3-3-8,-4-3 1 4,-2 0-3-3,-1 0-1 6,0 0 1-2,-3 0-1 0,0 0 0-1,0 0 0 3,0 0-2-8,0 0 0 8,0 0-1-4,1 0-3 2,14-3 2 3,-3-26 2-7,3-3-1 4,3-11 2 1,-2 0-3 5,1 2 0-12,-10 7-7 10,2 8 2-9,-6 9 3 4,-2 9-2 0,-1 2-1 1,0 6 1 5,0 0 5-11,0 0 2 9,0 0 1-11,0 0 0 9,0 0 0-1,0 0 3 0,0 3 2-2,0 19-4 2,0 4-1 0,0-2 1 5,0 3 1-10,-1-5 0 7,1 0-2 2,0 1 0-7,0 0 1-4,0-1 0 7,0-3 0 2,4-4-1-5,17-5 2 6,-1-1 6-7,6-2-7 3,5-5-1 4,5-2 0-6,4 0-4 5,1 0 3-5,2 0 1 4,-3 0 0-4,-3 0 0 2,-6 0 0 5,2 0 0-6,-10 0 1-2,2 0-1 5,4 0 1 2,-2 0-1-6,1 0 0 4,1 0 0-4,-3 0 0 5,3 0 0 1,-1 0 0-8,2 0 0 5,0 0 0 1,-2 0 1-4,1 6-1 4,-4 1 0-5,-7-1 1 4,0 3-1 2,-8-4 1-5,3 5-1 3,-6-3 2 2,-1 5-1-3,1 5 0-3,-4-1 1 8,-3 7 0-7,0 0-1 2,0-3-1-1,0-5 0 6,0 0 1-8,0 2-1 4,0 0 0 0,0 1 0-1,0 3-3 3,0-10 1 2,0-2-5-10,0-6-5 7,0-3-20 2,0 0-77-8,0-40-118 2,0 9-47 5,0-6-22-2</inkml:trace>
    </iact:actionData>
  </iact:action>
  <iact:action type="add" startTime="49648">
    <iact:property name="dataType"/>
    <iact:actionData xml:id="d23">
      <inkml:trace xmlns:inkml="http://www.w3.org/2003/InkML" xml:id="stk23" contextRef="#ctx0" brushRef="#br0">31623 255 387 0,'0'0'378'2,"0"0"-213"6,0 0-27-2,0 0-73 2,0 0-10 0,0 0 1 0,0 0-15 0,69 0-6-1,-52 0-5 1,10 0-5 0,-9 0-4 0,8-8-11-3,-1-9-8 4,-5 2 1-1,3 1-2 0,-7 4 0-2,-3 2-1 5,-4 1 0-6,-6 5 0 1,0 2 1 4,-3 0 2-4,0 0 5 5,0 0 15-6,0 9 17 2,0 21-32 0,0 12-4 2,0 4-1-2,-6 1-3 0,-3 4 2 2,0-6 1-3,5-6-2 4,1-6 0 6,0-6 0-14,3-12-1 6,-4-2 0-3,4-9 0 1,0-1 0 3,0-1 0-2,0-2 0 0,0 4 0 2,0-4 0-3,0 4-1 1,-6-2 0 0,-4 5 1-1,-3 6-5 2,-7 1 2 1,-5-1 2-1,-1 2-1-3,-3-5 1 3,1 0-1 0,8-8 0 0,-6-2-5 1,9 0-1 1,1 0-2-7,5 0 3 5,4 0 3 0,7 0 4-1,0 0 1 0,0 0 0 2,0 0-1-3,0 0 2 1,0 0 10 2,0 0 3-2,20 0 2 1,11 0-2-2,12 0 16 5,4 0 22 3,9 0-8-11,5 0-4 3,-4 0 8-2,-7 3-14 5,-10 5-2 0,-13-2-19-3,-4-3-11 4,-13-3-3-5,1 0-4 2,-8 0-25-1,-3 0-74 4,0 0-66-6,0 0-146 6,0 0-461-4</inkml:trace>
    </iact:actionData>
  </iact:action>
  <iact:action type="add" startTime="51141">
    <iact:property name="dataType"/>
    <iact:actionData xml:id="d24">
      <inkml:trace xmlns:inkml="http://www.w3.org/2003/InkML" xml:id="stk24" contextRef="#ctx0" brushRef="#br0">32809 1512 398 0,'0'0'323'3,"0"0"-176"4,0 0-24 0,0 0-57 1,0 0-19-2,0 0 3 4,16 0 17-3,-6 0 6-1,0 0-13 4,3 0-11-3,-5 0-11 0,8 5-16 3,1 4-2-3,2 2-12-1,-3 3-6 1,3-3-1 3,-6 0-1-5,-3-2 0 2,-3-1 3 3,-1 3-3-4,-6 6-1 1,0 9-1 2,0 8 1-1,0 1 1-2,0 9 1 0,0-3-1 2,-3-1 0 5,-7-5 2-3,7 0-1-10,0-3 2 8,3-2 4 0,0-3-1 1,0-2-1-3,0-5 1 1,0 4-3 3,0-5-1-3,0-2-1-1,23 3 2 3,2-9 0 0,-1 0 3-3,-3-3-1-2,-1-5 5 5,-10 0-4 0,0-1-3 6,0-2-3-11,-7 4 1-2,5-1 0 8,-5-1-1-2,-1-2 0-4,0 0-1 5,1 0 2-2,3 0-2 1,-6 0 2-2,0 0-1 4,0 0 0-4,0 0-2 3,0 0-2-4,0 0-2 4,0 0-2-1,0 0 5 0,0 5 1 0,0 5 1 5,-9-3 1-10,-11 7 0 2,-4 2 0 4,4-3 1-2,-2 6-1-1,-1 6 0 10,3 7 1-14,1-2 0 10,6 5 0-9,4-1 2 7,1 2-1-8,8 1 4 10,0 1 4-8,0 6-4 3,0-4 3 4,0 1 3-8,0 0 8 6,0-1-6 1,0 5-1-5,0 3-6 3,0 5 0 2,0 2 4-6,0 8-3 4,0 2 7 2,0-3-5-4,0 2-5 0,0-3-2 0,0-4 1 4,0-3-2-1,0-13 3-5,0 0 1 4,0-3 3 1,0-2-2 0,0 4 0-2,0-4-3-3,0-2 0 4,0 0 5 1,-3 0-1 5,3 0-1-12,-3 1-1 8,3-3-1-7,-2 2-3 8,2-1 7-3,0 4 0-4,-3-5 2 5,3 0-5-4,0 0-3 4,0-8 0 5,0 6 3-12,0 0 1 10,0 1 0-9,0 0 1 6,0 5-2-4,0-1-1 2,-4 9-1 4,0-6-4-8,4-4 1 9,-2-7-1-8,2-12 1 6,0 0 0-5,0-1-1 3,0 3 0-3,0-3 0 4,0 3 1-1,0 3 0 5,0-3-2-10,0 5 2 5,-3 5-1 2,3 5 1-5,-2 2 0 1,-3 5 0 3,5-4 2-2,0 3 2 2,-3-4-2-6,3 0 0 6,0 1-1 1,-1 2-1-4,1 3 0 1,-5-3-1 3,1 2 2-6,1-3-1 7,3 0-1-4,-1-1 2-1,1-9-2 2,0-11 1 0,0 0 1-3,0-7-2 2,0-1 2 11,0 5-1-13,0 3 1-5,0 2 1 7,0 5 2 2,0-2-3 1,0 3 0-6,0-4-1 7,0 1 0-7,0-1 1 4,0 4 3 1,0-1-3-2,0 0 2 1,0 5 5 6,0 1-7-12,1-1-2 5,2 2 3 0,1-4-3 0,1-5 1 0,-4-3 0 0,2 0-1 2,-3-4 0-2,5 4 0 2,-5 0 0-2,0-3 4 1,0 0-3 3,0 0-1-9,0 3 1 8,0-2-1-6,0 2 1 6,-5 4-3-6,-8-4 4 5,3 0-2 1,-7 3 0 3,1-6-1-11,0-1 1 10,1-4-1-10,2-1 0 11,0 1-1-11,2-6 0 7,5-3-1-4,3 0-2 2,-4 0-27-1,2-5-41 4,1-38-80-1,0-22-17-1,4 30-101-5,0 0-406 4</inkml:trace>
    </iact:actionData>
  </iact:action>
  <iact:action type="add" startTime="53278">
    <iact:property name="dataType"/>
    <iact:actionData xml:id="d25">
      <inkml:trace xmlns:inkml="http://www.w3.org/2003/InkML" xml:id="stk25" contextRef="#ctx0" brushRef="#br0">33372 2203 577 0,'0'0'188'4,"0"0"5"4,0 0-96-2,0 0-22 0,0 0-2 2,0 0 11 0,0 0-17-2,11 172 3 4,-11-146-16-3,0 4-16 1,0-8-4-2,0-5-10 2,0-5-3 0,0-11-5 0,0-1-11-2,0 0-5 2,0 0-1 0,0 0-3 0,0-1-2-2,0-33 3 2,0-15 2 0,0-3 1 0,4-2 0-2,1 3-1 2,1 6 1 1,-6 3-1 9,0 9 1-18,0 9-1 12,0 11 1-12,0 7-2 9,0 3 2-3,0 3 1 3,0 0 0-2,0 0-1 1,0 0 2-1,0 0 1-1,0 0 0 4,0 0 1-2,0 0 1-1,0 9 2 0,0 21-6-1,0 10-1 2,0 2 1 0,0-3 0 1,0-2 3-4,0-7 3 6,0-1-5-7,0-7 1 3,0-1-3 2,0-8 1 0,0-4 1-1,0-7-2-2,0-2 6 0,0 0-1 2,0 0-3-2,0 0-2 3,7 0 0-1,0-5-2 1,6-25 2-4,3-7 0 5,-1-5 2-3,5-1 1 5,-4 2 2-9,0 0 10 3,-3 11 1 8,-6 7-1-11,3 6 3 3,-3 6-2 0,-1 5-3 5,-1 1 0-6,3-1 16 5,0 3-5-5,5-3 0 3,4 4-8 2,6-4-2-6,5 6 2 6,8 0 5-2,-4 0-6-3,-3 0-1 2,-3 0 1 4,-10 0 0-6,-3 0-4 2,-9 0-7 0,1 4-2 0,-2-2 1 2,-3-2-2 0,0 0-1-4,0 0-1 6,0 0 0-2,0 0 1-6,0 0 0 4,0 0-1 1,0 0-2 3,0 0-5-4,0 0-12-4,0 0-20 9,0 0-42-8,-21 0-67 7,11 0-40-8,-7 0-167 9</inkml:trace>
    </iact:actionData>
  </iact:action>
  <iact:action type="add" startTime="56252">
    <iact:property name="dataType"/>
    <iact:actionData xml:id="d26">
      <inkml:trace xmlns:inkml="http://www.w3.org/2003/InkML" xml:id="stk26" contextRef="#ctx0" brushRef="#br0">14542 13500 652 0,'0'0'234'4,"0"0"-2"3,0 0-74-1,0 0-81 1,0 0-43 1,0 0 2 0,-190-5-4-2,95 5-15 3,-5 0-9-2,7-15-3 2,9 1 0-3,11 3-2 1,25 6-1 2,15 2 3-1,23 3 8-2,4 0 24 1,6 0 41 2,26 0 24 0,45 0-22-4,38 0-59 2,16 6 4 12,21 1-6-17,-4 3 1 4,-9 0 7 2,-28 0-5-1,-33-3 7 1,-31-4-7-3,-27 0 1 4,-14-3 0-2,-7 6-23 0,-58-4 6 1,-35 4-6-1,-29-3 0 2,-3-3 0-2,3 0 0 1,20 0 0-4,29 0-4 7,27 0 3 0,30 0 1-10,23 0 0 6,0-6 1 1,69-11 3 1,38-3-4-1,37 1 0 0,21 6 0-1,5 6 0 3,-18 2 0-8,-36 1 0 8,-39 3 0-2,-32-2 0 2,-29 3 0-7,-16-4 0 5,-34 4 0 1,-54 0 0-3,-51 0 0 3,-29 0 0 0,-6 0 0-4,7 0 0 3,26 0 0 1,31 0 0-1,39 0 0-2,35 0 0 3,23 0 0-5,13 0 0 4,20-2 0-1,32-8 0 2,-1 3 0-3,-10 1 0 2,-15 4 0 2,-16 2 0-5,-10 0 0 2,0 0 0 0,-10 0-33 2,-31 0-121-2,15 4-107 4,-1 2-105-7</inkml:trace>
    </iact:actionData>
  </iact:action>
  <iact:action type="add" startTime="58380">
    <iact:property name="dataType"/>
    <iact:actionData xml:id="d27">
      <inkml:trace xmlns:inkml="http://www.w3.org/2003/InkML" xml:id="stk27" contextRef="#ctx0" brushRef="#br0">6825 13438 699 0,'0'0'283'2,"0"0"-131"2,0 0-33 4,0 0-28-2,0 0-22 1,0 0-19 0,0 0 13 2,16 45 14-2,-16-36-21-1,0 2-2 2,0-3-10 0,0 1-5 1,0-3-10-4,0-1-15 4,1 1-1-2,2-4-1 2,-3 1-3-3,4-1-3 2,-4-2 1 0,5 0 2 0,-5 0 6 0,0 0 7-2,0 0-4 3,3 0-6-2,-3 0-1 0,0 0-1 0,1 0-4 1,2 0 3 3,7 0-1-8,0 4 4 8,3 2-4-5,-1-1 9 2,0-3-13-2,1 4-4 1,1-2 0 1,6 1 0 0,1-2 0 0,5 2 0-1,-3-1 0 1,0-4 0-1,5 3 0-1,1-3 0 13,-2 1 0-19,7-1 0 12,-4 0 0-12,0 0 0 9,1 0 0 2,-2 0 0-5,-4 0 0 2,4 0 0-3,-2 0 0 4,-1 0 0 3,-1 0 0-9,-5 0 0 7,3 0 0-6,-1 0 0 5,3 0 0-4,1 4 0 3,1-4 0 4,2 0 0-9,-1 3 0 6,2-1 0-2,1-2 0 1,2 0 0 4,-2 3 0-10,0 1 0 9,-3-3 0-7,1-1 0 4,-7 4 0-3,-1-4 0 7,1 3 0-8,-2-1 0 5,4 1 0-3,5 2 0 2,-2-2 0 1,1 1 0 2,1-1 0-9,-2-1 0 6,-1-2 0 4,-2 5 0-8,2-5 0 5,-2 6 0-5,2-2 0 4,2-2 0-2,-1 3 0 11,2 1 0-14,2-2 0 7,-2 1 0-8,1 0 0 6,-5 0 0 0,-3 0 0 7,-2-1 0-13,0 2 0 3,3-4 0 4,-2 3 0-2,3-1 0 7,2-1 0-11,1 0 0 0,-4-1 0 9,-3 1 0-7,-5-1 0 4,1-2 0-4,-6 4 0 2,-3-2 0 8,6-2 0-13,-3 0 0 6,3 0 0 1,-6 0 0-4,6 0 0 2,-2 4 0 4,-6-4 0-8,0 0 0 6,-2 0 0-2,-3 0 0 2,1 0 0-1,-1 0 0-5,0 0 0 5,0 0 0 3,0 0 0-3,9 0 0-5,1-15 0 9,3-10 0-3,-3 1 0-4,0 0 0 7,-7-1 0-9,2 3 0 6,3 2 0-5,-5 2 0 10,-1 11 0-10,-2 5 0 5,0-2 0-3,0 4 0-1,0 0 0 1,0 0 0 2,0 0 0 1,-5 0-47-2,-21 0-211 1,13 0-144 0,0 4-314-1</inkml:trace>
    </iact:actionData>
  </iact:action>
  <iact:action type="add" startTime="65909">
    <iact:property name="dataType"/>
    <iact:actionData xml:id="d28">
      <inkml:trace xmlns:inkml="http://www.w3.org/2003/InkML" xml:id="stk28" contextRef="#ctx0" brushRef="#br0">5572 15593 73 0,'0'0'690'4,"0"0"-479"0,0 0-70 3,0 0-5-1,0 0-28 2,0 0-16 0,0 0-15-2,0 0-2 2,0 0-10 0,8-10-6-2,-8 10-6 2,0 0-9 0,0 0-6 1,0 0-2-4,-24 0-12 3,-12 0 26 0,4 0-9 1,-7 0-11-4,6-3-26 3,0-2-4 0,1-2 0 0,0 5 0-2,-4 2 0 6,4-4 0-7,-5 2 0 4,-6 0 0-3,-1-1 0 2,-5 3 0 0,-3-6 0 1,-5 2 0-3,1 2 0 3,-4-1 0-4,4 1 0 3,-5-4 0 0,2 0 0-1,1-2 0 1,-5 1 0 0,0 2 0-2,2 3 0 1,-3 2 0 1,0 0 0 1,-6 0 0-4,-1-3 0 5,-1 3 0-3,4 0 0 0,-5-3 0 1,-1 3 0 0,8-7 0-1,1 0 0 2,-4 4 0-2,6 1 0-1,-3 2 0 2,3 0 0 0,2 0 0-3,-2 0 0 4,3 0 0-1,3 0 0 1,5 0 0-5,-2 0 0 4,-1 0 0 1,1 0 0-2,5 0 0 0,-4 0 0 0,0 0 0 1,6 0 0 1,-4 0 0-3,4 0 0 1,0 0 0 4,0 0 0-4,-4-5 0-1,5-2 0-1,0 1 0 4,-5 2 0-1,-3-3 0-3,-5 1 0 4,-12 4 0-1,-10 2 0 0,-9 0 0-2,-6 0 0 3,8 0 0-2,5 0 0 2,2 0 0-4,7 0 0 3,4 0 0 0,-1 5 0 1,5 2 0-3,1-4 0 1,9-3 0 1,3 0 0 0,9 2 0-2,-5 0 0 3,1 1 0-3,-4 7 0 3,1-8 0-3,-2 6 0 2,0 1 0 1,-2-4 0-1,2 1 0-3,2 0 0 3,-1-1 0 6,-2 3 0-11,9-5 0 12,-1-1 0-13,2 5 0 8,8-4 0-6,6-1 0 9,7 1 0-11,7-3 0 25,4 2 0-24,-1-2 0-3,6 4 0 0,-5-4 0 9,0 0 0-3,4 0 0 2,-1 0 0 2,-2 6 0-6,6-6 0 4,-2 5 0 1,1-3 0 3,3 2 0-9,-4-4 0 5,4 2 0-4,-3 2 0 5,2-4 0 1,1 3 0-6,2 2 0 2,1-5 0 3,-6 0 0 1,0 5 0 1,5-2 0-8,-2 6 0 4,0-4 0 4,-2 3 0-7,5 2 0 4,0 7 0 0,-3-4 0 2,3 4 0-6,0 2 0 10,0 1 0-11,0-3 0 9,0 0 0-10,0-1 0 11,0 7 0-11,0 2 0 11,0 1 0-11,0 5 0 5,0 2 0 2,0 4 0-5,-1 2 0 5,1-2 0-2,0 5 0 3,0 3 0-5,0 3 0 7,0 0 0-9,0-1 0 8,0 4 0-8,0-3 0 11,0-3 0-11,0 0 0 5,0-3 0 0,9-5 0 4,-3 7 0-9,1-6 0 4,-4 6 0 1,0-4 0 6,-2 1 0-10,-1 2 0-3,0 1 0 8,0 1 0 4,0 3 0-10,0-1 0 7,0 2 0-7,0-14 0 5,0 0 0 6,0-6 0-11,0-1 0 5,0-1 0 3,0 12 0-8,0-2 0 6,0 8 0-4,0 0 0 5,0-4 0-6,0 6 0 4,0-12 0 3,0 11 0-7,3-16 0 5,1 7 0 5,2-9 0-11,-3 0 0 3,4 0 0 2,-4 6 0-3,3 0 0 2,1 2 0 8,-2 7 0-13,-3 2 0 8,-2 5 0-7,6 1 0 6,-6-1 0 1,0 6 0-6,0 1 0 7,0-12 0-7,0 2 0 6,0-16 0-4,0-3 0 3,0 1 0-3,0-9 0 3,0 5 0-5,0-8 0 4,0 10 0 0,0 3 0 1,-6 8 0-2,4-7 0-1,0-1 0 9,-1-10 0-13,-4-6 0 7,3-2 0-3,4-7 0 0,0 1 0 0,0 1 0 4,0 1 0-3,0-4 0 0,-2-4 0-1,2 0 0 3,0 0 0-2,0 0 0 1,0 0 0 0,0 5 0-2,0-5 0 3,0 0 0-1,0 0 0 1,0 0 0-3,0 0 0 0,0 0 0 4,0 0 0-6,0 0 0 7,0 0 0-3,0 0 0 0,0 0 0-5,0 4 0 8,0 7 0-3,0 1 0-1,0 1 0 3,0-1 0-7,0-4 0 5,0 3 0-1,0 0 0-2,0-5 0 6,0 2 0-3,0-8 0 1,0 6 0-5,0-6 0 4,0 0 0-2,0 0 0 4,0 0 0-3,0 0 0 2,0 0 0 3,0 0 0-12,26 0 0 8,5 7 0 0,6-2 0 4,7-5 0-9,2 2 0 7,11 1 0-5,9-3 0 3,3 3 0-1,7 3 0 2,4-6 0 0,4 0 0-3,0 0 0 3,0 0 0 0,5 0 0-6,-8 0 0 4,-1 0 0 3,-1 0 0-5,-8 0 0 6,0 0 0-6,-4 0 0 2,-3 5 0 4,-3-5 0-8,-2 0 0 6,-1 0 0 5,-1 0 0-12,-2 6 0 7,-3-6 0-3,-3 0 0 0,8 2 0 5,4-2 0-7,-5 0 0 6,-7 4 0-3,-6-4 0-3,-1 0 0 6,-5 0 0-3,-1 0 0 7,8 0 0-12,-3 0 0 7,2 0 0-5,6 0 0 4,-5 0 0 3,1 0 0-8,4 0 0 12,-3 0 0-13,-2 0 0 9,-4 0 0-8,1 0 0 5,3 0 0 6,-1 0 0-12,1 0 0 8,-1 0 0-6,5 0 0 4,1 0 0 2,2 0 0-6,-2 0 0 5,-1 0 0 6,-2 0 0-13,1 0 0 9,3 0 0-9,0 0 0 7,3 0 0-6,-2 0 0 9,0 0 0-8,1 0 0 3,-4 0 0 4,6 1 0-7,-1-1 0 6,4 7 0 2,-4-7 0-8,-3 5 0 5,2-5 0-5,3 0 0 4,-2 0 0 4,-5 0 0-10,0 0 0 7,0 0 0 3,-7 0 0-10,2 0 0 8,-2 0 0-6,-1 0 0 5,1 0 0-1,-2 0 0-2,2 0 0 4,-1 0 0 2,8 0 0-10,0 0 0 12,-3 0 0-12,7 0 0 9,-4 0 0-9,4 0 0 7,0 0 0 1,0 0 0-7,5 0 0 7,-5 0 0-5,5 0 0 3,-1 0 0 2,-1 0 0-7,0 0 0 5,2 0 0 4,-1 0 0-7,2-5 0 0,-1 5 0 4,-4-7 0 1,-2 6 0-4,-7-3 0 0,-4 2 0 5,-3-4 0-7,-1 1 0 4,-3 5 0 2,-2-9 0-6,-5 6 0 5,1 1 0 6,-4-3 0-13,-4-2 0 4,-4 7 0 3,-2-6 0-4,-9 6 0 1,0 0 0 5,-4 0 0-6,0 0 0 3,0 0 0-2,0 0 0 4,0 0 0-2,0 0 0 0,0 0 0-3,0 0 0 2,0 0 0 3,0 0 0-3,0 0 0 0,0 0 0 1,0-8 0 0,0-16 0 1,0-19 0-5,0-19 0 4,0-8 0 1,0-9 0-4,0 9 0 5,0-5 0 0,0-2 0-7,0 4 0 5,0 3 0 2,0 1 0-5,0 8 0 7,0 3 0-6,0 4 0-2,0 3 0 3,0 1 0 2,0-1 0-3,0-4 0 4,5-2 0-4,-5 6 0 4,1-4 0-3,5 3 0-2,-2 5 0 3,2 0 0 0,1-7 0 1,-1-3 0-4,-1-2 0 4,3-3 0-1,1-7 0 4,-3 3 0-10,4 2 0 7,-3 8 0-4,2 5 0 3,-5 0 0 5,-1 7 0-10,6 1 0 6,-9-6 0-3,0-3 0 2,0-4 0 4,0-6 0-10,0 0 0 7,0 0 0-5,0 10 0 7,0 3 0-5,0 13 0-2,0 3 0 7,0 4 0-5,0 1 0 4,0-4 0-2,0 2 0 0,0-6 0-4,0-1 0 5,0 0 0 0,0-2 0-4,0 1 0 1,0 1 0 5,0 0 0-7,0 17 0 4,0 3 0 1,0 12 0 0,0 3 0-6,0 2 0 6,0 0 0-1,0 0 0 0,0 0 0 0,0 0 0-2,0 0 0 3,0 0 0-2,0 0 0 1,0 0 0-2,0 0 0 5,0 0 0-4,0 0 0 1,0 0 0-1,0 0 0-1,0 0 0 2,0 0 0 1,0 0 0-5,0 0 0 6,0-13 0-2,-29-1 0 4,-7-4 0-7,-4-2 0 2,0 3 0-3,-1-3 0 6,-2 3 0-6,-1 5 0 7,1 4 0-4,-2 1 0-2,6 0 0 5,-8-1 0-3,13 6 0 6,-3-8 0-11,7 5 0 5,1 0 0 2,1 1 0-2,2 1 0 1,-1 0 0-3,4 1 0 3,-4 2 0 3,0 0 0-7,-1 0 0 2,-1 0 0 2,-1 0 0 2,-3 0 0-5,5 0 0 5,-1 0 0-1,6 0 0-4,-2 0 0 3,2 0 0-3,6 0 0 3,-2 0 0 1,6 0 0 0,1 0 0-3,3 0 0 0,5 0 0 2,4 0 0 1,-3 0 0-4,3 0 0 3,0 0 0 0,0 0 0 0,0 0 0-2,0 0 0 2,0 0 0 4,0 0 0-7,0 0 0 0,0 0 0 3,0 0 0 2,0 0 0-6,0 0 0 7,0 0 0-3,0 34 0-1,3-17-299 1,10 13-133-3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3T03:44:03.8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5" units="cm"/>
      <inkml:brushProperty name="height" value="0.055" units="cm"/>
    </inkml:brush>
  </inkml:definitions>
  <iact:action type="add" startTime="5245">
    <iact:property name="dataType"/>
    <iact:actionData xml:id="d0">
      <inkml:trace xmlns:inkml="http://www.w3.org/2003/InkML" xml:id="stk0" contextRef="#ctx0" brushRef="#br0">2966 2889 391 0,'0'0'184'9,"0"0"5"-8,0 0-22 5,0 0-50 2,0 0-12 0,0 0-4-2,0 0-3 2,13 8-20 0,-10-8-10 0,-3 0-10-2,3 0-1 3,-2 0-8-1,7 0-6 0,8 0-1-3,2 3-18 4,10-3-7-2,1 0 8 2,0 2-2-3,7-2-2 2,-2 0 1-1,5 0-4 2,-3 3-6-4,5-3-1 17,-1 0-2-22,-2 0-4 5,2 0 3 3,2 0-2 0,2 0 3 1,-1 0-3-5,1 0 0 4,1 0-1-1,0 0-3 3,3-8 2 3,-2 3-2-11,0-2 2 6,2 5-1-3,-4-1 2 3,1 3-2 0,0 0 3 2,-2 0-3-7,2-5 1 5,-2-2-3 2,-3-1 2-6,0 1-3 5,1-3 3 5,-2 3 1-12,2-1 4 6,-1-1-1-2,1 0 0-1,-2 0-3 6,-1 0-4-3,4-4 0-2,-5 1 0-1,4 4 0 5,-5-3 0-1,-5 5 0-2,2 1 0-3,-1 2 0 6,-3 0 0-3,7 3 0 1,-6 0 0-1,-1 0 0-1,-1 0 0 3,-8 0 0 4,1 0 0-11,-6 0 0 7,-7 0 0-5,0 0 0 8,-6 0 0-8,-2 0 0 4,0 0 0 0,0 0 0 0,0 0-23-2,0 0-77 2,-18 0-49 1,-22 0 9-3,-12 0-66 5,24-5-76-7,1 5-251 5</inkml:trace>
    </iact:actionData>
  </iact:action>
  <iact:action type="add" startTime="6128">
    <iact:property name="dataType"/>
    <iact:actionData xml:id="d1">
      <inkml:trace xmlns:inkml="http://www.w3.org/2003/InkML" xml:id="stk1" contextRef="#ctx0" brushRef="#br0">3976 2889 423 0,'0'0'83'3,"0"0"-13"4,0 0 30 0,0 0-8 1,0 0 1 0,0 0 22 0,0 0-6-2,34 72-16 2,-27-55-8 0,2 4-5 1,-2 3-7-3,0 5-19 2,-1 2-18 0,-6 8-11 1,0-3-6-2,0 7-3-1,0-4-3 1,0-3-4 2,0-2-2-2,0 0-5 0,-9-4 1 13,-1 1-2-15,0-1 0-5,3-5 1 8,0-6-1 0,1-8 0 5,3-9-1-10,-1-2 0 2,4 0-3 4,0 0-2-1,-5 0-2-5,-6-2 2 8,-1-21 3-3,-7 1 2 0,5 3-4 2,-2 4 0-8,3 2-3 8,5 1 3-2,6 7 2 0,-1 2-2-4,3 3 3 5,0 0 1 0,-2 0 0-4,2 0 1 2,0 0-1 1,0 0 2 3,0 0 0-3,0 0 1-6,0 0 0 8,0 0 0-3,0 0 12 2,0 0 18-4,0 0 11 3,0 3-2 0,0 14-35 0,0 0 3 1,5-2 11-4,5 0-4 5,-5 0 1-3,3-2-3-1,-4 1 6 3,5 0 4 0,-2 2-6-5,3 4-3 4,-3 4 3 3,-1-2-5-6,-4-3-6 2,-2-6-2 2,0-3 7-4,0-5-3 4,0 4 2-4,4-9 2 6,8 0 1-6,4 0 4 6,7 0-11-3,1-11 2-4,2-11 4 4,-5-6-4 3,5-4-10-7,-6 7 0 4,0 3 0 3,-4 0 0-7,-8 5 0 5,2 5 0-5,-7 3 0 14,1 6 0-13,-4 2 0-4,0-6-54 7,0-6-63 0,0-11-95 7,0 16-127-8,0-6-365-7</inkml:trace>
    </iact:actionData>
  </iact:action>
  <iact:action type="add" startTime="7885">
    <iact:property name="dataType"/>
    <iact:actionData xml:id="d2">
      <inkml:trace xmlns:inkml="http://www.w3.org/2003/InkML" xml:id="stk2" contextRef="#ctx0" brushRef="#br0">6533 2976 555 0,'0'0'181'2,"0"0"-54"3,0 0 15 3,0 0-41 1,0 0 6-3,0 0-1 2,0 0-8 0,42 0-24 0,-20 0-16-2,6-3 2 2,4-3-13 2,4-5-1-3,4 2-10 0,8-1-4 3,2-3-5-5,3 6 1 5,5-1-7-5,-1-1 2 3,-1 6 2 10,1 0 2-14,-6 1-9-4,-2 2 1 11,2-7-6 3,2 2-4-11,-5-3-1 2,7-1-5 2,-6 1-3 10,-5-4 5-12,1 5-3-5,-2 0 2 8,-2 1 2 2,2 4 4-5,-2 0 1 3,2 2 0 4,-2 0-4-10,3 0-7 6,0 0 0-2,-2 0 0 3,1 0 0 2,0 0 0-7,2 0 0 4,1 0 0-1,-2 0 0 0,-1 0 0 7,1 0 0-12,1 0 0 6,7 2 0 0,-4 0 0 0,8-2 0-3,-1 0 0 9,2 0 0-12,-5 0 0 6,-6 0 0-4,-3 0 0 6,-16 0 0-1,-10 0 0 0,-6 0 0-5,-11 0 0 5,0 0 0-5,0 0 0 7,0 0 0-7,0 0 0 4,0 0-32 0,-13 0-97 0,-28 0-73 0,18 0-58-2,-8 0-168 3</inkml:trace>
    </iact:actionData>
  </iact:action>
  <iact:action type="add" startTime="8703">
    <iact:property name="dataType"/>
    <iact:actionData xml:id="d3">
      <inkml:trace xmlns:inkml="http://www.w3.org/2003/InkML" xml:id="stk3" contextRef="#ctx0" brushRef="#br0">7809 2892 489 0,'0'0'174'2,"0"0"-8"4,0 0-43 2,0 0-55-2,0 0-9 2,0 0 4 1,0 0-9-2,65 10-8-1,-42-2-2 3,-1 2 8-1,4-3-4 0,-1 5-3 0,4 3-12-3,-2-2-1 4,0 6 0-2,-1 1-3 3,1 0-6-5,-2 0 3 6,-1 2-4-6,0-1 5 1,0-3-12 2,-5 5 2 2,-4-6-6-3,5 7 0-3,-6-3-1 5,2-2-2 9,0 6 8-18,-3-5-9 7,-1 0-1 1,1 1 2-1,-7-8-3 5,-2 1 0-10,5-5-2 4,-9-6-2 3,0-1 0-1,0-2-1-1,0 0 0-1,0 0 1 4,0 0-1-3,0 0 0-1,0 0 0 2,0 0-1 0,0 0 1 1,0 0-1-3,0 0 1 1,0 0-2 0,0 0-2 4,0 0-2-3,-9 0 4-4,-8 0 1 4,2 0 1 2,-4-2 2-3,2-7-2 1,1 6 0 0,-1-4 0-1,-6 2 0-2,-4 0 0 2,-6 2 0 2,3-2 0 1,-4-1 0-6,7 3-2 4,-2 0 2 3,8 1 0-5,6 2-1-2,10-3 1 5,-2 1-1 0,7 2 1-1,0 0-1-5,0-4 1 8,0 4 0-5,0 0 1 3,0 0 0-3,0 0 0 3,0 0 0-2,0 0 0 1,0 0 4-2,0 0 1 1,0 0 1 1,0 0 13 0,12 11-14-1,15 6 4 2,1 3 8 1,-1-3 4-6,2 0-4 4,-1-3 0 6,1 0-2-12,-5-2-5 11,0-5-3-11,-1 3 3 8,-9-5-3-6,2 1-2 3,-6-6 4 2,-4 0-3-2,1 0 0 1,-4 0-6-3,2 2 3 2,3 0-1 0,-3-2-2 4,5 0 6-4,0 0-2 1,3 0 2-4,-3 0-3 6,3 0 1-1,5-15-2-6,-8-9 1 6,6-6 1 0,1-4 3 1,-1-6 0-7,-2 1-5 6,4 2-3 1,-2 7 0-3,-6 7 0-2,0 9 0 4,-7 9 0 0,-3 2 0-5,0 3 0 3,0 0 0 2,0 0 0-2,0 0-36 1,0-6-103 0,0 0-113-1,0 1-123 0</inkml:trace>
    </iact:actionData>
  </iact:action>
  <iact:action type="add" startTime="15098">
    <iact:property name="dataType"/>
    <iact:actionData xml:id="d4">
      <inkml:trace xmlns:inkml="http://www.w3.org/2003/InkML" xml:id="stk4" contextRef="#ctx0" brushRef="#br1">9873 2453 825 0,'0'0'164'6,"0"0"-83"-2,0 0-23 5,0 0-32-3,0 0 5 2,0 0 27-2,0 0 4 3,0 0-2-2,9 0 1 3,-9 0-11-4,1 0-11 0,2 0-2 2,2 0-7 1,0 0 0-3,6-8-12 2,0 2-4 2,2-2-4-5,3-1-1 3,3 3 0 2,-2-1 2-4,4 3 12 1,-3-2 5-1,-3 6-7 3,-1 0 2 0,0 0-11-3,-1 0 1 0,0 0-3 2,0 0-5 3,-6 0 5-3,6 0-2-4,-3 10-2 3,0 3 2 3,-3 1-2-4,1 6 0 12,-4 6-5-18,-2 2 2 9,-2 2-3-4,0-2 0 10,0 3 1-13,0-2-1 9,0-5-2-9,-6 2 1 5,-9 1 0 2,-5-1-2 1,0 0 3-6,-1-7 0 3,3 1-3 2,7-8 3 0,4-5 0-4,4-1 1 2,-3-6-1 0,6 2 0 0,0-2 1 1,0 0 0-2,0 0 0 4,0 6 2-2,0 3-3-2,13 6 0 2,14-5 0-2,6 2 0 3,7-4-1 1,8-2 2 1,0-3-1-9,0-3 1 6,1 2 1 0,-14-2 2 1,3 0-2-6,-6 0-1 5,0 0 1 0,-3 0-2 1,-2-11-2-2,2-9 1 2,-6-2 1 0,2-4-1-4,-6-2-1 4,-2-5 2-5,-7-4-1 6,0 0 0 3,1 2 0-12,-7-2 0 8,-4 0-1 5,0 6 2-10,0-3-1-1,0 10-2 5,-7 0 2 8,-14 2-1-11,4 8-2-5,-6-3 4 11,2 6-3-5,1 1 1 1,0 3-1 0,1-1-1 0,2 5-1 2,2 1-1 0,2-2-4-6,6 4 5 7,-2-3-3-2,6 3 5-4,3-3 1 4,0 3 2 2,0 0-1-3,0 0 2 1,0 0 1 0,0 0-1-2,0 0 2 2,-4 0 1-2,-5 12 11 3,5 16-15-2,-3 0 5 7,-2 8-2-13,0 4 7 8,-2 2-2-1,3 9 6 4,1-1 3-11,-2 4-1 5,1 5 5 4,-4 0 2 2,8 0-4-10,1-7 0 8,-4-3-4-2,4-1-4-4,3-9 3 4,0-6-3-1,0-2-7 1,0-8 0 8,0-6-2-15,0-6-1 7,0-2 2-3,0-3-3 2,0-1 0 0,0-2 0-1,0-3 0 4,0 0-7-4,0 0-10 1,0 0-19 2,0 0-26 0,0 0-41-2,-3 0-80 1,-6-3-98-2,-7 0-81 4</inkml:trace>
    </iact:actionData>
  </iact:action>
  <iact:action type="add" startTime="16698">
    <iact:property name="dataType"/>
    <iact:actionData xml:id="d5">
      <inkml:trace xmlns:inkml="http://www.w3.org/2003/InkML" xml:id="stk5" contextRef="#ctx0" brushRef="#br1">9873 2910 440 0,'0'0'288'2,"0"0"-156"4,0 0-45 2,0 0-36-1,0 0-11 0,0 0 14 0,0 0 2 1,13-5-2 0,-32 5-25-1,-1 0-3 1,-5 0-6 0,-4 0-5 0,-1 0 14-1,-3 0-1-1,2 0-9 3,4 0-10-1,-4 5 2-2,2 7-3 2,2 0-1 0,1 1 0 0,-3 7 3-2,8-1 4 2,0 3-1 2,2 5-2-4,3 1-4 0,4-2 6 3,-1-1 2-2,0 2-7 11,3 3 5-18,0 0 3 8,3 0-8 1,-6 2 3-4,-2 2 1 4,2-4-1-5,0 1-2 6,3 2 5-1,1-4-3-6,-1-4-3 8,0-8 0-2,5-6 1-6,3-2-7 8,-6-1 0-8,5-6-2 8,1 5 1-2,-1-5 0-4,-2 1 0 3,5-3-1-3,0 0 0 4,0 0-2-3,0 0 0 1,-3 0-1 2,2 0-3 0,-11-17 5-4,1-8-3 3,-1-2 0 0,-1-3 0 1,-1 3-1-2,-4 2 2 0,9 1 1 3,-2 5-2-5,2 2 1 3,6 4 2-1,3 5 1 1,0 1 0-2,0 1 0 3,0 6 0-2,0 0 1-1,0 0-1 2,0 0 1 0,0 0 1 1,0 0 1-3,0 0 2 2,0 0 20-1,0 0 4 0,0 0 11 2,0 17-20-1,0 6-2-1,0-6 11 0,3 0-4 3,10 3 3-3,-3-4-2 2,3 3-2-6,0-2-9 5,-1-2 4 3,1-5-2-8,-6-1-6 5,5-3 0 1,1-1-2 2,-1-3 1-8,6 2-1 5,0 0 4-1,2-4-2 1,3 0 7-2,2 0-8 3,4 0 1-1,7 0-5 1,5-17 1-2,-2-6-7-1,9 2 0 3,-12 3 0 0,-4 1 0-6,-13 8 0 6,-9 7 0-3,-7-2 0 2,-3 4 0 3,0 0 0-7,0-2-10 3,0 2-90 2,0 0-76-4,0 0-84 4,-16 0-107-2</inkml:trace>
    </iact:actionData>
  </iact:action>
  <iact:action type="remove" startTime="20386">
    <iact:property name="style" value="instant"/>
    <iact:actionData xml:id="d6" ref="#d5"/>
  </iact:action>
  <iact:action type="add" startTime="20393">
    <iact:property name="dataType" value="strokeEraser"/>
    <iact:actionData xml:id="d7">
      <inkml:trace xmlns:inkml="http://www.w3.org/2003/InkML" xml:id="stk6" contextRef="#ctx0" brushRef="#br2">16261 7458 528 0,'0'0'194'11,"0"0"-92"-11,0 0-5 9,0 0-49-4,0 0-26 4,0 0-3 1,0 0 6-3,19 0-9-1,-19 0-10 2,4 0-6 0,-1-3-1 0,7 3-37-3,-7-3-95 4,0 1-262-1</inkml:trace>
    </iact:actionData>
  </iact:action>
  <iact:action type="remove" startTime="20751">
    <iact:property name="style" value="instant"/>
    <iact:actionData xml:id="d8" ref="#d4"/>
  </iact:action>
  <iact:action type="add" startTime="20754">
    <iact:property name="dataType" value="strokeEraser"/>
    <iact:actionData xml:id="d9">
      <inkml:trace xmlns:inkml="http://www.w3.org/2003/InkML" xml:id="stk7" contextRef="#ctx0" brushRef="#br2">17010 7102 208 0,'0'0'549'5,"0"0"-419"-2,0 0-31 3,0 0-38 1,0 0-56 1,0 0-5 1,13-11-18-1,-13 11-53-2,0 0-90 1,0-4-231 2</inkml:trace>
    </iact:actionData>
  </iact:action>
  <iact:action type="add" startTime="23719">
    <iact:property name="dataType"/>
    <iact:actionData xml:id="d10">
      <inkml:trace xmlns:inkml="http://www.w3.org/2003/InkML" xml:id="stk8" contextRef="#ctx0" brushRef="#br0">23531 936 393 0,'0'0'198'6,"0"0"-28"1,0 0-7-2,0 0-63 3,0 0-7 0,0 0 7 1,1 0-13-2,-11 0-11 1,-18-3-4-1,-5 0-26 3,-8-2-12-5,-5 5-4 3,-10 0-5-1,-4 0-4 2,-4 0 1-4,-1 0-3 5,1 5-6-3,-4 11 1 0,3 8-3 20,1-3 4-27,0 5 5 0,8 2-3 7,-4 6-3-3,7-4-6 3,5 1-3 3,-1-2-2 4,5 2 0-13,8 3-1 7,-2 1 2-3,5 9 2 3,-3-3 4 1,2 4 5-2,3 0 1 7,-1-3-8-13,11 4-1 16,-3-1 1-12,5 2-2-5,-1 7 1 14,-1-2 8-14,8-1-4 7,-1 0 6 5,5-1-5-6,2 3 1 0,7 1-5 4,0 2 5-4,0 6-3 1,0-2-5 2,0 4 1-5,0-2 5 6,3-3-5-2,4-2-3-4,3-10 3 5,0-5 1 0,3-6-3 4,3-6 1-11,-1-6 5 6,8-1 0 1,7-6-1-5,7 0-4 5,13-2-5-3,7 3 0 4,12-4 0-3,4-1 0 1,10-1-3-4,6-7 1 6,7-1 3 2,-3-4-1-10,4 0 0 6,-1-4-1 6,1-18 1-12,3-9 0 7,1-3 0-6,-1-7 1 6,0-11-1 2,-3-4-1-6,-10-14 0 5,-5-11 1-6,-16-18 0 12,-9-13-2-13,-12-17 0 1,-13-3-1 3,-12-8 2 4,-10 1-4-6,-10 6 3 4,0 0-1-4,-28 10-3 5,-34 9-12-6,-22 3-10 7,-20 0-28-4,-14 2-24-1,-15 3-94 1,82 86-130-1,-1 8-254 3</inkml:trace>
    </iact:actionData>
  </iact:action>
  <iact:action type="add" startTime="25385">
    <iact:property name="dataType"/>
    <iact:actionData xml:id="d11">
      <inkml:trace xmlns:inkml="http://www.w3.org/2003/InkML" xml:id="stk9" contextRef="#ctx0" brushRef="#br0">5672 3316 638 0,'0'0'205'2,"0"0"-71"4,0 0-21 0,0 0-32 2,0 0-1 0,0 0 3 0,9 5-12-2,-9-5-14 3,0 0-11-1,-7 0 18 0,-21 0-5-3,-2 3-23 4,-9 2-15-2,3 4-7 2,-5 2-7-3,3 1-2 2,-1-1 6 0,9 3-3 0,-1-2 6-1,4 1-9 0,-1 4 1 2,-1 0 2-3,2 3 5 13,1 2 2-19,4 7-7 7,-3-1 1 5,5 2-4-10,0 4-2 5,-4-3-3 3,4 2 4-4,-3-2-3 0,-2-3 0 4,5 1-1-1,4-7 0-4,0 1 1 4,0-3 1-6,7-3 0 6,-4 1 1-1,3 1 0 3,-3 2 2-7,2-2-1 4,2-2-2 0,-4 1-1-1,3-7 0 3,5 2 1-6,-3-1 0 6,0-4 1-2,5 6 0-2,-5-2 0 2,-1 6 1 4,5-3 0-10,-8 5 2 7,8 2 2-3,-5 3-1 2,6 2 2 0,2-5 5-2,1 3-3 4,-3-5-3-6,3-3 2 5,0 5-1 3,0 0 2-9,0 3-3 5,0 2 3 4,0-5 2-10,3 0 0 4,11-5 1 4,2 0-7-1,-1-3-1-3,1 0 0 2,4-1-3 6,-3 3 0-12,7-3-3 4,-4-2 0 2,3 3 0 4,6-2 0-10,-4-4 0 7,7-1 0-2,-1 0 0 1,6 3 0-4,3-6 0 12,-1-1 0-14,6 3 0 6,-1-4 0-3,1-2 0 6,-5 0 0-8,-5 0 0 7,4 0 0-4,-1 0 0 2,-2 0 0 2,3 0 0-5,2 0 0 3,-3 0 0-1,1-11 0 1,-2-3 0 1,3-3 0-5,-9-3 0 4,1 1 0 5,0-1 0-9,0 0 0 4,-12 1 0-3,4 0 0 3,-7-7 0 0,3 1 0 2,1-9 0-8,-3 1 0 7,3-4 0-2,-5-7 0 0,-5 7 0 0,-1-8 0 1,-7-6 0 1,0-9 0-4,-3-7 0 5,0-12 0-4,0-2 0 3,0-7 0-4,0 6 0 5,0 13 0-3,0 7 0 1,-10 14 0-2,-6 6 0 2,-11 9 0 0,-10 1-11 0,-12 2-11 0,-9-1-13-2,-1 5-29 3,-7 4-33-2,0 13-72-2,45 9-108 5,5 0-194-1</inkml:trace>
    </iact:actionData>
  </iact:action>
  <iact:action type="add" startTime="27482">
    <iact:property name="dataType"/>
    <iact:actionData xml:id="d12">
      <inkml:trace xmlns:inkml="http://www.w3.org/2003/InkML" xml:id="stk10" contextRef="#ctx0" brushRef="#br0">4324 5384 632 0,'0'0'285'5,"0"0"-166"1,0 0-18 2,0 0-41-3,0 0-35 4,0 0-3-1,0 0 34-2,131-30 14 2,-95 9 2 1,2 5-14-1,5-4-13-2,4 0-5 4,6-1-14-4,1-6 2 1,8 0-5-1,-1 1-1 3,7 0-6-1,5 7-4 9,4-1-4-17,-5 6 5 9,3 10 0-1,2 4-1-1,-6 0 0-3,-1 0 1 6,-9 0-7-2,-5 15 0 1,-2 8 5-6,-8-4-4 6,-2 1-3 0,-4 0 0 4,-3-3 2-11,-6 0-2 6,-2 0-1-3,-2-7 0 3,-3-1 1 1,-5 0 1 0,-6-5 1-5,-4 0 1 4,-9-4 3 0,0 0-5-2,0 0-3 3,0 0-2-2,0 0-1-1,0 0-1 3,0 0 0-1,0 0-2-1,0 0-2-1,0 0 0 2,-5 0-2-1,-25-21 7 3,-14-16 1-3,-5-3 0 0,-7-4-4 3,-5-5 1-2,7 4-13 2,6 3 0-8,6 11 2 5,12 8 10 3,7 6-2-6,7 6 3 5,8 5 2-2,4 5 0 1,4 1 1-3,0 0 0 5,0 0 1-3,0 0-1 1,0 0 3 0,0 0 1-2,10 0 2 3,28 1-2-2,11 28 4 2,8-1 0-2,7 6 5 1,-5 0 6 6,-4-1-3-13,-9 4 2 7,-6-1 7-3,-10 1-1 3,-5 0-9 2,-9-6 2-6,-3-5 4 5,-12-5-12 2,2-7 9-8,-3 0-2 6,0 2 0-1,-16 1-8 0,-22 3-8-4,-9 0 0 5,-10-9 0 0,-5 2 0 3,-2-3 0-9,6 1 0 5,6-2 0-1,7-7 0 1,14 1 0-3,5-3 0 2,12 0 0 4,5 0 0-5,6 0 0 2,3 0 0-4,0 0-19 4,0 0-43 2,0 0-34-6,-1 0-84 5,-2 0-131-1,3 0-225 0</inkml:trace>
    </iact:actionData>
  </iact:action>
  <iact:action type="add" startTime="30434">
    <iact:property name="dataType"/>
    <iact:actionData xml:id="d13">
      <inkml:trace xmlns:inkml="http://www.w3.org/2003/InkML" xml:id="stk11" contextRef="#ctx0" brushRef="#br0">30414 3976 590 0,'0'0'181'2,"0"0"-46"2,0 0-17 3,0 0-40 0,0 0-10 2,0 0-29-3,0 0 4 2,-91-106-5 1,30 106 15-1,-7 0-12-2,-4 0 1 2,-12 10-11 1,-3 24-9-1,-10 12-9-3,-1 6 4 5,1 10-2-4,7 5 1 2,9 14 1 6,7 7 7-13,5 14 4 8,-1 4-4-3,2 10-4 4,3 1-7-5,1 5 6 4,12 1-9-1,7 6-3-1,22-3-3 6,23 5 0-11,0 0 4 7,39 2 3-5,35-4 4 7,19-9-7 88,18-16 1-98,28-16-4-1,16-21 0 0,16-15-1 0,9-12-3 3,-9-9-2-3,-4-5-2 0,-11-9 1 0,-15-12 2 0,-15-5 0 1,-13-31-1-1,-14-53-1 0,-6-51 1 0,-14-39-4 6,-9-34 3 2,-14-28-1 3,-21-5 2-7,-26-5 0 7,-9 14-3-8,-16 20 3 5,-57 27-7 3,-25 34-17-8,-30 20-29 6,-18 37-25 2,-16 29-17-7,91 65-102 4,10 17-158 3</inkml:trace>
    </iact:actionData>
  </iact:action>
  <iact:action type="add" startTime="31964">
    <iact:property name="dataType"/>
    <iact:actionData xml:id="d14">
      <inkml:trace xmlns:inkml="http://www.w3.org/2003/InkML" xml:id="stk12" contextRef="#ctx0" brushRef="#br0">11550 7403 403 0,'0'0'260'3,"0"0"-60"4,0 0-32 2,0 0-70-2,0 0-31 0,0 0-12 1,8-3-4-1,-8 3-2 3,0-4 26-4,-25 4-1 2,-7 0-30-2,0 0-13 5,-7 0-8-6,-2 0-8 5,1 0-1-5,-1 0-2 3,5 17 5-1,-3 0-3 2,1 3 5-3,5-3-4 0,5 1-8 3,2 1 4-2,6-1-1 10,-3-1-2-15,-3 3-4 5,-2 4 4 7,5 0 2-12,-6 4 2 6,4 3-5-3,1-3 3 4,0 0-4-3,6 3 1 4,-3-1 1-4,1 7 0 1,3-2 2-1,-2 1 2 1,1-1 0 8,2 0-1-13,2 5-4 7,1 1 4-4,-3 1 2 5,3-2-3-2,1-4-2-5,4-2 1 6,-4-6-5 2,0 4-3-6,5-4 1 3,-3-1 3-3,0 2-2 12,-3-1-1-15,6-4 0 12,-4 5-1-13,-2-1-1 10,8 3 3-9,-4 0 0 7,6 0 0-4,-6-3-1 4,9-3 4-5,-3-1 1 6,3 0 3-1,0 5-1-5,0-1 0 7,0 2 3-7,0 2-2 7,19 1-3-1,1-5 1-7,1 0-1 5,-1 1 1 2,-1-9-8-6,-2 5 0 10,-1-6 0-14,5-1 0 9,-1-1 0 1,3-4 0-3,5 1 0-4,5-4 0 6,6 0 0 5,2-3 0-12,-1 3 0 7,4-3 0-1,-4-1 0 0,1-2 0 3,-1-1 0-9,0-3 0 6,9 0 0 0,-4 0 0 0,10-20 0-4,0-7 0 4,2-3 0 2,2 6 0 2,-8-3 0-10,-8 10 0 6,-2-1 0 2,-11 3 0-6,1-2 0 5,1-5 0-2,-1-10 0 1,4-7 0 0,3-12 0-3,2-5 0 2,0 0 0 5,-3-2 0-8,-3-5 0 5,-4-4 0 5,-11-2 0-13,-7-13 0 13,-10-9 0-12,-2 0 0 10,0-3 0-10,-7 7 0 6,-19 2 0-4,-9 8 0 4,-4 0 0 3,3 6 0 1,-8 7 0-10,1 12-4 7,-14 9-17-4,-6 11-26 4,-8 10-39-3,-13-4-59 3,56 25-98-4,-1 1-141 5</inkml:trace>
    </iact:actionData>
  </iact:action>
  <iact:action type="add" startTime="35880">
    <iact:property name="dataType"/>
    <iact:actionData xml:id="d15">
      <inkml:trace xmlns:inkml="http://www.w3.org/2003/InkML" xml:id="stk13" contextRef="#ctx0" brushRef="#br0">10489 10393 221 0,'0'0'410'4,"0"0"-311"2,0 0 15 1,0 0 37 0,0 0-40 2,0 0 19-1,0 0-2-2,10-80-5 4,-10 80-38-4,0 0-26 2,0 0-7 1,0 0 11-4,0 0 2 4,0 0-7-1,-7 0-6 3,-13 0-9-8,-12 0 16 6,-3 9-35-1,2 8-24-3,-3 5 0 3,-1 3 0 0,0 0 0 0,-1 6 0-3,2 6 0 14,-5 5 0-16,-8 1 0 9,2-2 0-10,3-1 0 5,-9-1 0 2,8-4 0-4,-1 3 0 4,0-4 0-5,2 0 0 4,8-5 0 2,5-1 0-4,-3-4 0 3,3 1 0 0,5-2 0-5,4-1 0 5,11-7 0 4,1-6 0-11,7-8 0 12,3-1 0-13,0 0 0 6,0 0 0-1,0 0 0 2,0 0 0-2,-3 0 0 2,3 0 0 0,0 0 0 0,0 0 0-2,0 0 0 2,0 0 0 0,0 0 0 1,0 0 0-3,0 0 0 1,0 0 0 1,-4 9 0 2,-5 8 0-1,-9 3 0-5,4-3 0 4,2-6 0 6,4-3 0-13,3-2 0 7,1-3 0-2,4-3 0 4,0 0 0-6,0 0 0 6,0 0 0-4,0 0 0 2,0 0 0-1,-3 0 0 0,-4 6 0 2,-15 12 0-1,-10 12 0 2,-8 5 0-6,0 2-84 5,7 0-136 3,23-30-111-10,9-3-244 7</inkml:trace>
    </iact:actionData>
  </iact:action>
  <iact:action type="add" startTime="37214">
    <iact:property name="dataType"/>
    <iact:actionData xml:id="d16">
      <inkml:trace xmlns:inkml="http://www.w3.org/2003/InkML" xml:id="stk14" contextRef="#ctx0" brushRef="#br0">13261 11277 121 0,'0'0'219'3,"0"0"-69"5,0 0-4-1,0 0-14 1,0 0 0-2,0 0-12 3,0 0 6-1,39 0-6 0,-38 0 26-2,2 0-23 2,-3 0 4 0,0 0-15 2,0 0-27-6,0 0-19 4,0 0-5 0,0 0-4 1,-7 0-53-2,-29 17-4-1,-18 15 0 3,-1 6 0-2,-7 5 0 2,4 4 0-3,1 1 0 18,1-4 0-24,12-7 0 1,4-3 0 7,8-9 0 0,4-5 0 5,11-6 0-12,5-8 0 8,12-6 0-3,0 0 0 2,0 0 0 0,0 0 0-2,0 0 0 1,0 0 0 0,0 0 0 3,0 0 0-4,0 0 0 2,0 0 0 0,0 0 0 0,0 0 0-2,0 0 0 1,0-6-66 2,9-18-195-3,1 9-140 2,-4 3-436-1</inkml:trace>
    </iact:actionData>
  </iact:action>
  <iact:action type="remove" startTime="40926">
    <iact:property name="style" value="instant"/>
    <iact:actionData xml:id="d17" ref="#d15"/>
  </iact:action>
  <iact:action type="add" startTime="40939">
    <iact:property name="dataType" value="strokeEraser"/>
    <iact:actionData xml:id="d18">
      <inkml:trace xmlns:inkml="http://www.w3.org/2003/InkML" xml:id="stk15" contextRef="#ctx0" brushRef="#br2">16768 15057 823 0,'0'0'131'16,"0"0"-90"-13,0 0-41-2,0 0-74 1,0 0-187 6</inkml:trace>
    </iact:actionData>
  </iact:action>
  <iact:action type="remove" startTime="41494">
    <iact:property name="style" value="instant"/>
    <iact:actionData xml:id="d19" ref="#d16"/>
  </iact:action>
  <iact:action type="add" startTime="41449">
    <iact:property name="dataType" value="strokeEraser"/>
    <iact:actionData xml:id="d20">
      <inkml:trace xmlns:inkml="http://www.w3.org/2003/InkML" xml:id="stk16" contextRef="#ctx0" brushRef="#br2">20119 15851 202 0,'0'0'279'2,"0"0"-209"4,0 0-11 2,0 0-41-2,0 0-18 2,0 0-30 0,-152-26-116 11,148 20-243-12</inkml:trace>
    </iact:actionData>
  </iact:action>
  <iact:action type="add" startTime="41643">
    <iact:property name="dataType" value="strokeEraser"/>
    <iact:actionData xml:id="d21">
      <inkml:trace xmlns:inkml="http://www.w3.org/2003/InkML" xml:id="stk17" contextRef="#ctx0" brushRef="#br2">19637 15681 593 0,'0'0'109'3,"0"0"-42"4,0 0 7-1,0 0-68 2,0 0-6 0,0 0-5-2,-19 0-17 4,15 0-70-2,1 0-185 0</inkml:trace>
    </iact:actionData>
  </iact:action>
  <iact:action type="add" startTime="43240">
    <iact:property name="dataType"/>
    <iact:actionData xml:id="d22">
      <inkml:trace xmlns:inkml="http://www.w3.org/2003/InkML" xml:id="stk18" contextRef="#ctx0" brushRef="#br0">14130 9597 494 0,'0'0'247'3,"0"0"-71"1,0 0-12 6,0 0-35-4,0 0-60 0,0 0-25 2,0 0 14 0,-13 27-3 0,-14 14-29-2,-12 9-4 3,-6 8-5-2,1 4 2 2,1-2-7-3,11-15 0 2,12-18-4 0,8-10-1 0,8-14-2-1,4-3 0-1,0 0 6 3,4 0 30-1,41-20-32-2,14-24-7 2,5-12 2-1,3 0-4 2,-14 5 5-3,-15 21 8 14,-16 12 5-18,-13 12 11 9,-9 6 14-5,0 0-15 1,0 11 14-5,-15 32-26 8,-14 4-14-6,2 4 1 5,3-12-3 0,10-11 1-4,2-8 3 2,11-11 0 4,1-6 2-6,0-3-1 4,0 0 1-4,14 0 8 3,30-12-14 0,11-23-1 2,0-12 1-6,-9 8 0 8,-12 14 0-8,-20 12 0 10,-9 13 0-11,-5 0 2 5,0 1-1-4,-25 43 8 4,-7 9-9 0,-10-1 0-1,14-7 2 3,5-13-2 1,13-15 1-9,1-9 1 6,9-8 2 1,0 0 2-5,0 0 12 2,29 0-4 5,12-14-13-4,1-6-1 8,-4 0 0-12,-15 10 1 9,-11 3-1-10,-7 7 0 3,-5 0-1 2,0 0 0 2,0 34-11 0,-26 13 3 6,2 4-9-11,-4-3-24-4,-4-2-51 9,-4-8-49 1,21-31-86-6,1-5-129 5</inkml:trace>
    </iact:actionData>
  </iact:action>
  <iact:action type="add" startTime="44310">
    <iact:property name="dataType"/>
    <iact:actionData xml:id="d23">
      <inkml:trace xmlns:inkml="http://www.w3.org/2003/InkML" xml:id="stk19" contextRef="#ctx0" brushRef="#br0">12882 9822 638 0,'0'0'315'3,"0"0"-158"3,0 0-51 2,0 0-41 0,0 0-24 0,0 0 33-2,0 0-3 2,121-19-20 2,-104 19 7-3,-1 10-9 0,4 10-7 0,-4 0-3 1,-4 2-8 0,-3 3-12 0,-2 0 4-2,-4 0-7 5,-3 1-9-4,0 2 0-2,0 3-3 2,0 2-3 0,0 2-2 3,-23 1 1-4,2-1-1 12,-6-5 1-15,-2-6-4 6,-2 3 4-7,-5-7-2 6,-2-3 0 3,5-4 1-7,3-5 1 3,3 1-1 2,10-7-2-5,1-2 0 5,3 0-7-1,4 0-9-1,2-2-12 0,0-15-5 2,3-5 10-2,4 1 14-1,0 2 8 4,0 4 4-2,0 8-1-1,0-3 1-3,0 5 1 4,0-3-1 4,4-3 1-9,10 0-1 8,-2-1 1-4,4 7 0 1,-3-1 0-4,-1 3 2 5,1 3 5-2,0 0 9 1,4 0-8 0,5 0 9-1,2 19-7 1,3 3 5-1,3 5 3 0,0 4-4 1,4-1 1 2,-1 4 0-4,2-3-5-1,1-1 0 5,-4-1 1-1,-4-7-9 3,-5-5 2-10,-9-4-4 7,-4-8-2-4,-4-5 0 3,-6 0-12 1,0 0-36-6,0 0-74 8,0-5-69-5,-13-10-106 0,-3 0-290 1</inkml:trace>
    </iact:actionData>
  </iact:action>
  <iact:action type="add" startTime="46076">
    <iact:property name="dataType"/>
    <iact:actionData xml:id="d24">
      <inkml:trace xmlns:inkml="http://www.w3.org/2003/InkML" xml:id="stk20" contextRef="#ctx0" brushRef="#br0">10365 10373 159 0,'0'0'214'4,"0"0"-67"3,0 0-3-1,0 0-15 3,0 0 7-2,0 0 22 1,31-32-19-2,-31 32 34 2,0 0-46 0,0 0-21 0,0 0-22-1,0 0-8 1,0 0-6-1,0 0-12 2,0 0-12-4,0 0-17 4,0 0-9-2,-8 22-3 2,-24 16-2-4,-12 16-15 3,-9 4 0 0,-15 15 0 0,-15 3 0 7,-11 6 0-15,-13 4 0 16,-7-2 0-15,-3 2 0 7,13-11 0 1,4-11 0-2,17-8 0 1,25-9 0-5,17-17 0 6,18-11 0 0,12-10 0 1,6-7 0-7,5-2 0 4,0 0 0 2,0 0 0 0,0 0 0-3,0 0 0 1,0 0 0 2,0 0 0-3,0 0 0 1,13-6 0 1,13-16 0 0,-1 3 0-1,4-1 0 3,-4 3-30-1,-5 0-119-4,-20 14-131 4,0 3-96-5</inkml:trace>
    </iact:actionData>
  </iact:action>
  <iact:action type="add" startTime="48767">
    <iact:property name="dataType"/>
    <iact:actionData xml:id="d25">
      <inkml:trace xmlns:inkml="http://www.w3.org/2003/InkML" xml:id="stk21" contextRef="#ctx0" brushRef="#br0">9334 10556 759 0,'0'0'278'6,"0"0"-167"1,0 0 28 0,0 0-12-1,0 0-48 2,0 0 14 0,0 0 37 2,14-9 2-6,-14 9-22 5,0 5-21-2,-36 29-89 1,-25 15 0-2,-26 15 0 3,-17 8 0-2,-29 15 0 2,-8 3 0-3,0 4 0 14,17-12 0-20,21-18 0 12,26-17 0-12,26-20 0 9,21-10 0 5,20-10 0-13,7-4 0 8,3-1 0-4,-3 1 0 3,-1-1 0-1,1 2 0 1,-3 2 0 0,-9 11 0-2,-8 8 0 2,-4 8-35 0,-5 4-197 1,22-26-146 0,8-8-399-4</inkml:trace>
    </iact:actionData>
  </iact:action>
  <iact:action type="add" startTime="55131">
    <iact:property name="dataType"/>
    <iact:actionData xml:id="d26">
      <inkml:trace xmlns:inkml="http://www.w3.org/2003/InkML" xml:id="stk22" contextRef="#ctx0" brushRef="#br0">14288 13870 159 0,'0'0'172'6,"0"0"-53"-3,0 0 22 2,0 0 12 3,0 0-18 0,0 0-6 0,0 0-45-1,0 0-3 0,29-13-8 2,-29 13-4-2,0 0-3 0,0 0-6 2,0 0 0-3,0 8-8 2,0 18-39-1,0 2 9 1,0-3-3-1,0-3 2 2,0 1-7-3,0-1-1 3,0 2 1-2,0-5-4 2,0-3 2-3,0-2 1 1,0-1 1 3,0-3-8-5,3-1 5 12,-3-7-1-16,5 1 4 7,-2-3 0 5,-2 0 0-11,2 3 0 5,3 2-7-1,1 1 0 3,5 3-7-2,-8-7 3-1,3 3-1 4,-2-5 4-2,0 4 1-4,1-4-4 6,-2 0-1-3,1 4-1 1,4-4 2 0,-2 2 4-2,6-2-3 3,-6 0-3-1,5 0 0-4,-4 0-1 6,-2 0 2 0,4 0-1-6,-5 0-1 3,-2 0 1 2,5 0 0-2,-3 0 3 2,6 0 0 5,-6 0-1-12,5 0-1 1,0 0 2 7,1 0-2-2,5 0 0-4,-3 0-2 8,3 0 0-4,-4 0 1-5,4 0-1 5,0 0 4 1,0 0 2 0,-2 0-2-5,1 0-1 5,4 0-1 1,1 0-1-3,-4 0-1-3,4 0 2 6,-2 0-2-1,-4 0 2-1,5 0-1-5,-5 0 2 6,5 0-1-1,2 0 1 5,-1-2 3-13,3-2 2 13,-3 0-5-8,3-1 0 3,-1 3-3-2,0-4 0 2,-8 3 1 2,2 1-1-6,-3 2 0 9,-5-4 2-11,-4 4 0 5,-1 0-2 1,9 0 0-1,-8 0 2 3,9 0-1-5,-3 0 0 5,0 0 1-5,2 0 0 4,-3 0-1-1,1 9 0-2,-5-1-1 5,3 5 3-7,-4-4-1 5,-1 12-1 0,3 5 3-5,-3 6 4 4,-2 8-3 7,2-1-5-13,-3-4 1 6,0-5 0-4,0-5-1 4,0-11 1 0,0-4-1-3,0-8 1 6,0-2-1-4,0 0 0 0,0 0 0 1,0 0-2 0,0 0 0-2,0 0 0 2,0 0 0-1,0 0 1 0,0 0-5 1,4 0-1 0,-4 0-4 0,3 0 0-1,2-9 5 1,-4-10 2-1,6-9 4 0,-4 0 0 1,2 5 0 4,3 0 0-8,-5 7 0 3,2 4 1 2,-1 7 0-5,0 5-1 6,-2 0 0-4,-2 0 3 2,0 0-2-1,0 0 3 2,3 0 1-5,7-2 2 4,3 2-2 1,4-4 2 1,9 4-6-4,-1-3 0 3,4 3 2 0,1-3-2-5,-1-2 1 4,-4-1-1 1,0 0-1-1,-4 3 0-3,5-1 0 1,-1 1 4 2,3-4-3 1,1 4 0 4,-2 3 0-10,5-2 3 5,-4-1-2-2,-1 1-2 2,2 2 2 5,-4-3 4-12,-2 3-2 8,6 0 1 0,-4 0 0-5,1 0 0 4,4 0-1 1,-2 0 1-1,4 0-2-4,2 0-2 7,0 0-1-4,-1-4 2 0,0 4 1 2,-2 0 1-5,-4 0-3 4,1 0 6 2,-4 0-6-5,4 0 2 3,1 0 0 1,1 0-2 0,8 0 2-6,-2 0-3 6,5 0 0 1,1 0 0-4,-4 0 0 0,-5 0 0 4,-5 0 0-2,-2 0 0-2,-2 4 0-2,-5-1 0 4,-1-3 0 1,2 0 0-2,-4 0 0 1,0 0 0 1,0 0 0 0,-3 0 0-3,3 0 0-1,-3 0 0 3,-3 0 0 1,-4 0 0-2,-3 0 0 0,1 0 0 1,-4 0 0 0,3 0 0-2,-2 0 0 1,-1 0 0 0,3 0 0 3,-3 0 0-4,0 0 0 0,0 0 0 3,0 0 0-2,0 0 0 3,9 0-3-2,-5-8 2-1,9-18 1 0,0-4 0 0,-3-8 1 1,-2-3 2 0,5-11-3 2,3 3 0-6,-6 4 0 5,-1 11 0-3,-4 11 0 2,-2 14 0 1,2 6 0-4,-5 3 0 2,0 0 0 1,0 0 0 0,0 0 0-1,0 0-22 1,0 0-31-2,0 0-29 2,-9 0-79-1,-23 0-47 0,16 0-119 1,-9 0-326 3</inkml:trace>
    </iact:actionData>
  </iact:action>
  <iact:action type="add" startTime="62418">
    <iact:property name="dataType"/>
    <iact:actionData xml:id="d27">
      <inkml:trace xmlns:inkml="http://www.w3.org/2003/InkML" xml:id="stk23" contextRef="#ctx0" brushRef="#br0">8424 16518 165 0,'0'0'169'3,"0"0"-8"6,0 0 3-4,0 0-23 4,0 0 12-2,0 0-36 1,0 0-9-2,0 0-22 2,0 0-10 1,0 0-16-1,0 0 3-2,0 0-10 1,0 3-5 2,0 14-11-1,0 6-4-2,0 8-1 1,0 3-10 2,0 1 4 1,0-3-5-4,0 0-5 4,0-2 1-1,0 1-2 2,0-6 0-1,0-2 1-9,0-4-7 7,0-2-1 5,0-6 1-12,0 0-3 8,0 2 1-5,0-3 1 3,0 1-7 0,0 0 3 2,0-9 0-3,0 8-2 2,0-2 4-2,0-3 1 3,0 3-1-1,0-4 2 0,0-2-3-1,0 4-4 2,0-6 4-3,0 6-2 3,0-1 4-1,7-1 3-4,3 6-8 6,-3-3 1 3,5 0 1-12,-3-1-3 8,-1-2 0 0,4-2-1-6,4-2 0 4,4 5 0 4,0-5 1-6,4 0 1 6,-4 0 1-8,6 0 0 5,-3 0 9 3,5 0-1-5,-5 0-3 1,6 0-1 2,3 0-3 1,3 0-1-7,-1 0 0 7,-3 0 1-6,-2 0 4 8,-6 0 4-8,0 0-4 5,-1 0-2 0,-3 0-2-5,-3 0-2 10,-5 0-1-11,-1 0 3 10,-4 0-4-10,-1 0 0 3,0 0 0 0,0 0 0 3,2 0 0 0,-1 0 0-3,0 0 0-2,1 0 0 5,3 0 0-1,-3 0 0 0,5 0 0-1,-1 0 0 3,-2 0 0-4,0 0 0 3,2 0 0-3,-6 0 0 1,5 0 0 0,0 0 0 8,-3 0 0-13,2 0 0 2,-2 0 0 7,0 0 0-4,-1 0 0-3,4 0 0 7,1 0 0-4,-6 0 0 2,8 0 0-4,-4 0 0 3,-2 0 0 0,5 0 0 2,-3 0 0-7,-1 0 0 5,3 0 0 3,-1 0 0-3,0 0 0-5,3 0 0 5,-2 0 0 0,-2 0 0 0,-2 0 0-2,2 0 0 2,-5 0 0 0,4 0 0 3,-3 0 0-9,3 0 0 9,3 0 0-4,1 0 0 1,1 0 0-4,7 0 0 6,-1 0 0 2,1-5 0-9,4 5 0 6,-7 0 0 0,-1 0 0-5,-2 0 0 4,-1 0 0 0,5 0 0 0,2 0 0-1,3 0 0 4,1 0 0-9,5 0 0 9,-2 0 0-4,1 0 0 6,1-2 0-12,-5-2 0 7,2 0 0 1,3 2 0-2,-1-1 0-4,2 3 0 6,-2 0 0-2,-1-4 0 2,1-3 0 0,-6 5 0-5,-1-4 0 7,1 4 0 1,1-2 0-11,6-1 0 8,-4 5 0 0,5-6 0-4,4 6 0 3,-7-6 0 0,2 0 0 2,-6 1 0-3,1 2 0-4,-7-2 0 6,-1 5 0 2,1-5 0-5,-2 2 0 1,-3-3 0 0,5 6 0-1,-10-4 0 2,-4 4 0-2,6-2 0 1,-9 2 0 1,0 0 0 0,1 0 0 0,-1 0 0-2,0 0 0 4,0 0 0-4,0 0 0 1,0 0 0 2,0 0 0-2,0 0 0 0,0 0 0 1,0 0 0-1,0 0 0 2,0 0 0-2,0-5 0 0,0 5 0 1,0 0 0-1,0 0 0 2,0 0 0-3,0 0 0 3,3 0 0-2,-3 0 0 0,0 0 0-1,4 0 0 3,5 0 0-1,1 0 0-1,3 0 0 2,-8 0 0-5,2 0 0 5,2 0 0-1,1 0 0 0,0 0 0 2,-3 0 0-7,6 0 0 6,-3 0 0-1,3 0 0-3,-8 0 0 4,3 0 0-2,0 0 0 1,-4 0 0-1,5 0 0 1,-2 0 0-1,-3 0 0 0,5 0 0 5,-3 0 0-7,-5 0 0 1,2 0 0 3,6 0 0-2,-8 0 0 0,7 0 0 3,-3 0 0-6,-2 0 0 3,5 0 0 1,-4 0 0 1,-1 0 0-2,1 0 0 0,0 0 0 2,-4 0 0-2,3 0 0 0,-1 0 0-1,5 0 0 4,-1 0 0-4,4 0 0 1,-6 0 0 2,5 0 0 0,-6 0 0-3,-2 0 0 2,-1 0 0-1,3 0 0 1,2 0 0-1,-2 0 0-1,1 0 0 2,-3 0 0-1,2 0 0 2,5 0 0-1,-8 0 0 1,1 0 0-5,2 0 0 6,3 0 0-6,-1 0 0 4,0 0 0 1,3 0 0-2,-3 0 0-1,2 0 0 3,-7 0 0-1,3 5 0 0,-3-5 0 1,3 6 0-3,7 8 0 0,-6-2 0 3,8 7 0-4,-8-2 0 3,4-4 0 0,-6-4 0 3,1 2 0-4,-3-3 0-2,5 9 0 2,-2-2 0 2,1 7 0-2,-4-7 0 2,3-5 0-3,-3 4 0 2,6-8 0-3,-6 0 0 3,0-6 0 0,0 5 0 2,0-5 0-3,0 0 0 0,0 0 0 0,0 0 0 0,0 0 0 1,0 0 0 0,0 0 0-1,0 0 0 0,0 0 0 0,0 0 0 3,0 0 0-3,0 0 0 1,0 0 0-3,0 0 0 2,0 0 0 2,0 8 0 0,0 12-13-1,-24 12-158-2,-13 15-135 3,16-28-62 0</inkml:trace>
    </iact:actionData>
  </iact:action>
  <iact:action type="remove" startTime="65473">
    <iact:property name="style" value="instant"/>
    <iact:actionData xml:id="d28" ref="#d27"/>
  </iact:action>
  <iact:action type="add" startTime="65491">
    <iact:property name="dataType" value="strokeEraser"/>
    <iact:actionData xml:id="d29">
      <inkml:trace xmlns:inkml="http://www.w3.org/2003/InkML" xml:id="stk24" contextRef="#ctx0" brushRef="#br2">16006 21290 752 0,'0'0'234'22,"0"0"-106"-22,0 0-40 1,0 0-56 1,0 0-32 6,0 0-24 0,20 73-47 2,-27-68-189-5</inkml:trace>
    </iact:actionData>
  </iact:action>
  <iact:action type="add" startTime="67503">
    <iact:property name="dataType"/>
    <iact:actionData xml:id="d30">
      <inkml:trace xmlns:inkml="http://www.w3.org/2003/InkML" xml:id="stk25" contextRef="#ctx0" brushRef="#br0">7387 16389 386 0,'0'0'271'4,"0"0"-131"3,0 0-20 1,0 0-34-1,0 0 17-1,0 0 6 2,13 0-15 1,-13 5-29-3,0 12 9 4,0 3-36-5,0 0 10 4,0 2-14-1,0 3-6-2,0 4-10 2,0-4-2 0,0 0-4 1,0-2 2-3,0 3-3 2,0-13-2-2,0 9 1 4,0-8 1-5,0 6-5 2,0-3-5 3,0-5 0-2,0-3 2-3,0-5 1 4,0-4 3-2,0 5 6 2,0-1-6-2,3 2-3 0,-1-1-2 1,6 1 0-3,-5 0-1 3,2-1 2 0,-3-5 1 0,3 3-1 2,1 0 1-6,1-1 1 5,0 2-2-2,5 4-3 12,4-8 5-19,-8 5-3 5,5 2 2 10,-5-2-1-15,5 3 2 9,0-3-1-3,3 1 0 2,-3-2 3 0,1 0-2-1,1 2 3 0,1 1-2 3,4-7-3-6,-1 2 0 3,3 1-1 1,-4-1 0 1,0 1 0 1,2-3 4-7,-4 3-1 5,3 1-2 0,-2-4-3 1,8 2 4 4,-2 3-3-11,0-5 5 6,2 6 0-4,-2-6 0 5,3 2-2-1,0 3 0-1,5 2 2 9,-1-2-4-14,2-5 1 5,-3 5-2 0,7-1 3 1,-5 2 1-3,2-1-3 6,3 1 2-5,-2 0-3 2,3-1 0-4,0 3-1 4,0-1 2 1,0-2-1 6,-4 0 0-14,0 2 2 7,5 0 1-1,-6-1 2 1,4 0-3-3,-4 3 2 5,7-5-4-3,2 0 1 0,-1-2-1 6,4 5 0-11,-1-7-1 7,4 0 0-6,-4 0 0 8,-2 0 2 2,-1 0-2-12,-1 0 0 12,-2 0 3-12,-6 0-3 7,1 0 1 5,-7 0 1-10,-5 0 0 6,3 0 3-6,-2 0 3 8,5 0-4-4,1 4-1 6,2 9 1-12,6-6 1 8,-3 5-5-4,-1-7 5 3,-2 10-1 1,-2-10 3 0,-5-2-7 1,-3 6 1-8,-2-1 0 5,-1-1-1 1,0 6 0 0,-4 4 1 1,3 2 3 7,-4-2 1-14,-1 1 1 3,-6 3-4-1,-1-2 4 4,3 5 0 0,-6 0 3 3,0 4-7-7,0 1-2 6,0-4 0-2,0-5 3-2,0-15-3 1,0-2 0 2,0-3-1-4,3 0-4 4,-2 0-5-3,9 0-3 0,-4-5 7 3,7-21 5-1,0-2 1 1,0 0 0-2,-1 2-1 1,-8 6 2 4,5 7-1-10,-3-4 0 7,4 3 0-2,1-3 0 1,5 4 1-3,-3-5-2 3,6 1 1 4,-4 7 0-10,2-7 1 6,6 2 1 3,-5-2 0-7,5 4-2 5,-3-4 0 1,6 2 1-7,2 0 1 6,-2 6-2 0,0-6 1-5,-1 4 0 5,-2-1 1 0,4 5-2-4,5-5 4 5,5 4 1-1,3-2-3-5,4 8 5 11,3-3-1-14,7-3 1 7,6 4-7 6,5 1 0-12,3 3 0 6,3 0 0-4,1 0 0 4,7 0 0 0,-3 0 0 1,9 0 0-2,-3 0 0 0,-1 0 0 6,-1 0 0-12,-3 0 0 6,-3 0 0 2,-3 0 0 5,-4 0 0-13,-8 0 0 7,-1-2 0 1,-2-4 0-6,1-3 0 5,0-3 0 1,-7 5 0 0,-6 1 0-1,-4 1 0-5,-3-1 0 6,-1 0 0-2,2 1 0 4,-8 3 0-7,11-5 0 4,2 1 0-1,3 4 0 1,8 0 0 0,-5 2 0 2,2-4 0-4,0 4 0-2,-3 0 0 6,1 0 0-3,0 0 0 2,5 0 0 0,-6 0 0-5,4 0 0 4,-4 0 0 2,5 0 0-2,2 0 0-2,-2 0 0 2,0 4 0 7,-1-2 0-14,3 6 0 7,6-8 0-4,5 7 0 5,-3-5 0-3,-2 1 0 2,-1-3 0 3,1 2 0-7,-2 1 0 4,0 0 0 0,-1 3 0 2,2-1 0-6,5 3 0 2,2-3 0 2,-3 2 0 0,5-2 0 1,-5-5 0-1,-3 0 0-2,3 0 0 3,-15 0 0 4,-3 5 0-12,2-1 0 6,-3 4 0 2,-4-1 0-4,2 1 0 6,-2-3 0-7,2-5 0 4,5 2 0 0,4 2 0 2,-3-2 0-5,4 5 0 2,0 3 0 8,-2-3 0-13,1 0 0 6,-4 5 0 0,-5-7 0-1,-2 1 0 5,0 0 0-10,-5 3 0 6,0-9 0 1,5 0 0-3,-1 0 0 1,-1 0 0 6,6 0 0-10,-5 0 0 5,-3 0 0-4,5 0 0 4,-1 0 0 0,-1 0 0 2,4 0 0-5,-4 0 0 5,5 0 0 0,-10-13 0-8,1 5 0 6,-2-3 0 0,-7-1 0 5,2 4 0-12,-4-11 0 8,-2 2 0 0,0-9 0-5,3 1 0 6,-1-12 0 5,1 5 0-13,-1-5 0 8,-2 1 0-9,2 1 0 7,-8 8 0 1,-5 7 0 0,-1 8 0-4,-11 9 0 1,0 3 0 2,0 0 0-1,0 0 0-1,0-5-97 4,-40-9-145-3,-20-3 32 2,34 9-107-2,7 8-663 0</inkml:trace>
    </iact:actionData>
  </iact:action>
  <iact:action type="add" startTime="70412">
    <iact:property name="dataType"/>
    <iact:actionData xml:id="d31">
      <inkml:trace xmlns:inkml="http://www.w3.org/2003/InkML" xml:id="stk26" contextRef="#ctx0" brushRef="#br0">8732 18728 291 0,'0'0'163'3,"0"0"28"5,0 0 20 0,0 0-31-2,0 0-56 2,0 0 1-1,0 0-9 2,38 0-17-3,-12 0-18 2,0 0-2 1,5 0 1-2,6-7-12-1,3 2-3 2,12-3-9 0,9 2-5 0,18-5 0-2,18-3-35 3,18 2-16 5,15-2 0-4,11 3 0-10,11 5 0 8,22 0 0 2,19 6 0-5,27 0 0 3,21 0 0-1,13 0 0 3,-1 0 0 1,-5 12 0-9,-15 20 0 6,-19-2 0 2,-23 4 0-6,-33-10 0 4,-35-1 0 1,-39-9 0 0,-33-8 0-6,-28-6 0 11,-13 6 0-12,-10-6 0 7,0 0 0-1,0 0 0-3,0 0 0 2,-14 0 0 4,-59 0-149-5,-40-6-39 1,48 6-160 0,-5 0-202 3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3T03:54:15.3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7076">
    <iact:property name="dataType"/>
    <iact:actionData xml:id="d0">
      <inkml:trace xmlns:inkml="http://www.w3.org/2003/InkML" xml:id="stk0" contextRef="#ctx0" brushRef="#br0">13870 3962 663 0,'0'0'271'7,"0"0"-128"-1,0 0-8 1,0 0-8 0,0 0-55 1,0 0-21 0,0 0 0-1,17 0-6 0,-17 0-1 2,-9 0 23-2,-23 0-6 1,-21 0 22-1,-18 0-27 0,-9-6-21 1,-4 1 22 0,-6-3-26 0,3 1-5-2,-1 2 3 12,2 2-29-18,2-1 0 9,0 4 0-1,0 0 0 1,0 0 0-4,-2 0 0 2,2 0 0-1,-3 12 0 1,-3 3 0 3,-10 2 0-4,-8-4 0 1,-8 1 0 0,-2 1 0 1,4-3 0 0,8 3 0-1,2 3 0 1,4 1 0-1,0 1 0 3,-2-3 0-1,-5 3 0-4,5-7 0 4,-2 8 0-3,8-5 0 2,4 3 0 5,3 3 0-12,6-7 0 7,1 5 0 2,9-3 0-6,1-4 0 9,4 3 0-12,5 0 0 7,-3 3 0 1,-2 4 0-1,5 1 0 1,-6 6 0-5,4 0 0 4,2 4 0 1,-5 0 0-4,-2-4 0 4,-1 2 0 0,2-2 0-1,2-1 0-5,-2-1 0 6,5 6 0 0,-1 0 0-3,2 8 0 1,2 6 0 4,5 5 0-4,4 12 0 2,2 4 0-6,-6 13 0 5,1 8 0 1,-3 4 0 4,-5 5 0-11,3 3 0 5,0 5 0 3,5 5 0-5,9 6 0 2,5 9 0-1,8-1 0 7,2 3 0-9,11 3 0 6,4 6 0-6,6 5 0 4,8 3 0 1,2 3 0 3,0-8 0-11,0-8 0 7,0-19 0 2,12-9 0-6,17-14 0 4,9-3 0 1,8-3 0 1,11-7 0-7,6-4 0 4,11-5 0 3,3 4 0-2,15-5 0 5,8 1 0-11,13-5 0 7,7-8 0-2,5-6 0-3,2-10 0 3,-2-10 0 5,8-2 0-2,3-2 0-8,15-4 0 6,7-3 0 0,15 2 0 4,-1-4 0-11,2-3 0 12,-4-1 0-10,-17 1 0 5,-11-6 0-1,-16-1 0 1,-12-5 0 0,-4-2 0 6,1 0 0-13,5 0 0 7,3 0 0-1,1 0 0 2,4 0 0-4,-4 0 0 6,5 0 0-5,-2-9 0 1,-6-4 0 0,1-1 0 2,-14 1 0-2,-4 4 0 1,-3-2 0 0,-1-4 0-3,-2-2 0 4,6-8 0-2,4-3 0 1,8-3 0-3,4-3 0 4,1 0 0-1,-12 4 0-2,-5-7 0 0,-3-5 0 4,-1-3 0-4,-5-5 0 4,3-3 0-6,-1 1 0 6,-3-2 0-3,0-3 0 1,-6-3 0 1,-3-5 0-5,2-5 0 8,-2-12 0-7,0-6 0 2,3-23 0 1,-4-10 0 1,-3-11 0-4,-11-6 0 3,-1 1 0 2,-12 1 0-4,-7-3 0-1,-8 1 0 4,-5-9 0-1,-4-1 0 2,-6-8 0-8,-8-7 0 7,-2-5 0-1,-10-6 0 0,-3-3 0-1,0 0 0 2,0-3 0-2,-3 0 0 2,-22 15 0 2,-11 10 0-10,-11 18 0 8,-13 12 0-1,-13 14 0-4,-15 9 0 5,-12 16 0-1,-13 9 0 1,-12 16 0 0,-16 12 0-4,-15 12 0 2,-12 15 0 2,-12 11 0-1,-10 8 0-2,-9 3 0 2,-8 0 0-1,-2 0-88 2,6 0-75 0,150 0-100-5,17 0-124 4</inkml:trace>
    </iact:actionData>
  </iact:action>
  <iact:action type="add" startTime="9164">
    <iact:property name="dataType"/>
    <iact:actionData xml:id="d1">
      <inkml:trace xmlns:inkml="http://www.w3.org/2003/InkML" xml:id="stk1" contextRef="#ctx0" brushRef="#br0">27921 4319 669 0,'0'0'234'7,"0"0"-140"-4,0 0-19 4,0 0-17 2,0 0 16-2,0 0 19-1,0 0-2 2,-113-97-11 0,41 90-12 0,-12 1-14-2,-8 6-3 2,-18 0 8 0,0 0-7 0,-13 6 2-2,0 11-25 2,5 3-8 0,4 2-14 15,1 8 6-21,1 4 4 1,-1 3 2 6,7 3-3-6,2-5-7 4,4 2 5 3,8 0-4-4,7 2 4 3,2 0-4-6,6-1-5 8,-2 1-1-6,2 6 5 3,-1 8 1-2,5 6 0 2,2 6-1 1,4 4 6-1,9 8-15 1,2 7 0-3,2 4 0 2,5 4 0 1,8 3 0-5,1 0 0 4,1 3 0 1,1-1 0 0,2-1 0-4,0 0 0 3,5-7 0-1,1 1 0 2,2-3 0-1,5-3 0-3,3 6 0 4,-4 0 0 4,7 6 0-12,1 3 0 8,4 3 0-1,8 6 0-3,0-4 0 4,4-3 0-1,0-3 0 0,0-2 0 0,0-6 0 0,0-2 0-4,4-3 0 4,12-5 0-1,1-5 0 3,7-10 0-1,-1-9 0-5,10-2 0 5,2-5 0-3,17-2 0 3,6-2 0-1,18 6 0 6,18 1 0-13,16 10 0 7,15 2 0-1,8-2 0-2,8-8 0 3,2-7 0 1,11-12 0 2,9-11 0-7,-5-12 0 4,6-12 0-4,2 0 0 6,-3 0 0-1,7-19 0-6,-6-15 0 7,-15-11 0-3,-13-3 0 2,-8-5 0 1,8-7 0-7,-5-2 0 7,6-2 0 1,-9 0 0-10,-5-4 0 8,-7-2 0-1,-7-6 0 1,-5-9 0-4,5-13 0 4,-5-19 0-1,-2-7 0-1,-7-3 0 1,-11-1 0 0,-10-3 0 1,-11-12 0-5,-16-10 0 3,-13 3 0 2,-18-5 0-3,-16-6 0 2,0-6 0 2,-50-7 0-6,-13-5 0 3,-20 3 0 2,-7 10 0-2,-5 12 0 3,-6 22 0-6,-4 31 0 6,-3 35-46-1,-9 36-51-6,-12 20-44 8,-26 10-42-5,98 7-84 5,-1 16-253-6</inkml:trace>
    </iact:actionData>
  </iact:action>
  <iact:action type="add" startTime="10726">
    <iact:property name="dataType"/>
    <iact:actionData xml:id="d2">
      <inkml:trace xmlns:inkml="http://www.w3.org/2003/InkML" xml:id="stk2" contextRef="#ctx0" brushRef="#br0">12591 8782 172 0,'0'0'481'3,"0"0"-384"2,0 0-36 3,0 0-29-1,-6-148-18 1,5 131-7-2,1 4 14 2,0 11 25 0,0 2 23 0,0 0 33-2,0 0 8 3,0 0 14-2,-10 25 13 2,1 31-50-4,-3 28-3 3,-4 21-7 0,3 20-6 11,2 20-12-17,-2 8-10 10,-2 20-5-11,7 14-6 5,3 30-8 1,-6 31-2 0,3 16-21 2,-5 0-7 0,-3-6 0-5,2-18 0 4,-9-22 0 0,4-14 0 1,-4-37 0-1,11-29 0-2,-1-37 0 1,3-31 0 2,3-18 0 0,-4-17 0-3,9-12 0 1,2-12 0 1,0-8 0-4,0-3 0 5,0 0 0-2,0 0 0 2,0 0 0-3,0 0 0 3,0 0 0-3,0 0 0 2,0 0 0-1,0 0 0 0,0 0 0 3,0 0 0-4,-6-48 0 3,-17-50 0-1,-18-43 0 1,-16-19 0 3,-14 0 0-10,-3 17 0 7,2 25 0-6,17 30 0 6,14 32 0-1,15 28 0-2,13 20 0 3,12 8 0-1,1 0 0-2,0 0 0 1,0 34 0 1,0 20 0 0,14 12 0 7,20 11 0-14,6 7 0 8,8 8 0-1,9 6 0-5,2 8 0 6,-3-9 0 1,-5-9 0-7,-7-13 0 10,-14-17 0-10,-10-14 0 5,-7-19 0 2,1-15 0-6,-7-10 0 8,9 0 0-4,11 0 0-4,1 0 0 5,8 0 0-4,3 0 0 6,-1-8 0 4,2-31 0-11,4-23 0-4,4-16 0 10,4-18 0-5,9-16 0 2,7-4 0 1,-3 18 0 3,-5 16 0-5,-4 28 0-1,1 19 0 3,1 13-12 1,-41 22-249 0,9 0-194-5</inkml:trace>
    </iact:actionData>
  </iact:action>
  <iact:action type="add" startTime="12283">
    <iact:property name="dataType"/>
    <iact:actionData xml:id="d3">
      <inkml:trace xmlns:inkml="http://www.w3.org/2003/InkML" xml:id="stk3" contextRef="#ctx0" brushRef="#br0">24996 7935 293 0,'0'0'553'3,"0"0"-384"4,0 0-44 0,0 0-25 2,0 0-15-3,0 0-2 2,0 0 17 0,-39 6-12 1,-4 19-16-1,-15 16-11-3,-22 9-9 4,-20 8-2-2,-18 10 30 2,-21 5-53-4,-16 3-12 6,-25 2 16 11,-21 4-16-22,-24 3 3 0,-26 2 1 8,-9 9-8 0,-14 5-11-1,-21 8 0 6,-18 4 0-11,-23 1 0 6,-26 1 0 2,-20 4 0-7,0-1 0 7,5 5 0 0,3 1 0-6,6 9 0 5,-5 1 0-3,-14 14 0 0,9 4 0 3,8 2 0 4,27-9 0-11,19-6 0 7,11-1 0 2,12 0 0-9,-1 6 0 7,5-9 0 5,16-5 0-13,5-8 0 9,18-7 0-7,18-1 0 5,6-8 0 2,10-7 0-4,6-10 0 4,5-5 0 2,4-4 0-11,17-11 0 7,11 2 0 0,9-3 0 0,16-1 0-3,14-8 0 4,14 0 0-3,8-8 0 1,17-3 0 2,13-6 0 0,12-8 0-5,18-4 0 8,13-8 0-7,18-5 0 3,14-2 0-2,6-10 0 1,9 1 0 7,0-4 0-12,0-2 0 5,0 0 0 0,0 0 0 0,0 0 0-1,0 0 0 6,0-8 0-5,29-25 0 1,12-20 0-1,7-16 0 0,11-8 0 1,2-14 0 7,2-1 0-14,-7-4 0 7,1 2 0-3,-8 6 0 2,-6 4 0 1,-6 5 0 2,-4 10 0-5,-13 22 0 4,-4 13 0-6,-9 18 0 6,-4 10 0 0,-3 6 0 0,0 0 0-5,0 0 0 6,-16 22 0-3,-36 40 0 0,-28 26 0 0,-9 21 0 2,-10 20 0 6,3 12 0-14,6-1 0 12,9-5 0-12,12-19 0 8,15-24 0-6,18-19 0 7,11-26 0-1,12-18 0 3,13-19 0-11,0-6 0 5,22-4 0 2,46 0 0 1,36 0 0 1,24-4 0-6,14-20 0 4,3 4 0 0,-20 3 0 0,-38 7 0-2,-35 0 0 2,-30 10 0 1,-22-3 0 0,0 3 0-6,0 0 0 4,-34 0 0 2,-30 0 0 1,-28 0-189-4,39 0-168 2,7 0-215 1</inkml:trace>
    </iact:actionData>
  </iact:action>
  <iact:action type="add" startTime="13711">
    <iact:property name="dataType"/>
    <iact:actionData xml:id="d4">
      <inkml:trace xmlns:inkml="http://www.w3.org/2003/InkML" xml:id="stk4" contextRef="#ctx0" brushRef="#br0">8979 12941 1032 0,'0'0'195'1,"0"0"-32"5,0 0-29 1,-16 146-87 0,-13-24 33 3,-6 26 15-2,2 23-5-4,5 18-15 5,-8 11-7-1,3-1-16 3,-4-11-36-6,3-12-16 21,5-33 0-26,4-35 0 0,10-34 0 9,7-42 0-6,5-22 0 5,3-10 0 0,0 0-85 1,0-32-120-3,7-4-117 2,-3-3-168 1</inkml:trace>
    </iact:actionData>
  </iact:action>
  <iact:action type="add" startTime="14015">
    <iact:property name="dataType"/>
    <iact:actionData xml:id="d5">
      <inkml:trace xmlns:inkml="http://www.w3.org/2003/InkML" xml:id="stk5" contextRef="#ctx0" brushRef="#br0">8658 14292 769 0,'0'0'347'4,"0"0"-184"3,0 0-5 1,138-154-43-1,-80 86 6 1,18-13 3-2,21-14-21 2,23-13-28 0,8-1-19 2,5 8-40-4,-13 17-16 3,-23 28 0-2,-33 16 0 0,-26 20 0-1,-22 16 0 2,-13 0 0 1,-3 4 0-2,0 0-121-2,-44 28-130 3,11-3-118 1,-6 1-488-2</inkml:trace>
    </iact:actionData>
  </iact:action>
  <iact:action type="add" startTime="14346">
    <iact:property name="dataType"/>
    <iact:actionData xml:id="d6">
      <inkml:trace xmlns:inkml="http://www.w3.org/2003/InkML" xml:id="stk6" contextRef="#ctx0" brushRef="#br0">8967 13900 1063 0,'0'0'219'4,"0"0"-47"1,0 0-23 2,67 187-25 1,-38-100-14 1,3 16-1-3,20 3-14 3,2 0-89-2,5-7-6 3,2-13 0-1,-6-18 0-5,-10-17 0 4,-10-14 0 1,-6-13 0-4,-9-6 0 5,-4-10 0-5,-4-4 0 5,-1-4 0-5,-2 0-24 2,7-12-165 2,-3-20-95-1,-10 14-73-2,-3-2-665 2</inkml:trace>
    </iact:actionData>
  </iact:action>
  <iact:action type="add" startTime="14647">
    <iact:property name="dataType"/>
    <iact:actionData xml:id="d7">
      <inkml:trace xmlns:inkml="http://www.w3.org/2003/InkML" xml:id="stk7" contextRef="#ctx0" brushRef="#br0">9947 14771 650 0,'0'0'406'5,"0"0"-252"-2,0 0-20 6,0 0-60-2,0 0 0 0,0 0 21-1,41-22 13 3,-62 29-23-1,4 10-18 0,1-2-15-2,9-5-13 1,7-3-9 2,0-7-2 0,0 0-10-4,0 0-2 3,0 0-5 1,0 0-11-2,0 0-2-1,0 0 2 4,7 0-8-3,-3 0-28 0,5-12-33-1,-3-15-69 2,-2-18-93 1,-4 21-63-1,6-1-208-2</inkml:trace>
    </iact:actionData>
  </iact:action>
  <iact:action type="add" startTime="15029">
    <iact:property name="dataType"/>
    <iact:actionData xml:id="d8">
      <inkml:trace xmlns:inkml="http://www.w3.org/2003/InkML" xml:id="stk8" contextRef="#ctx0" brushRef="#br0">11597 13337 705 0,'0'0'319'3,"0"0"-138"3,0 0 10 0,0 0-88 3,0 0-46-1,0 0 0 0,49-17-20-2,-126 14 62 2,-23-2-43 0,-16 3-22 0,-9-1-15-2,5-1-15 3,10 4-1-2,22 0 0 2,19 0-1-4,22 0 4 3,15 0-5 0,7 20 9 1,5 22 14-3,1 18 12 1,2 24-5 2,2 23-9 9,-8 14-5-17,1 10-5 4,-3-1 0 5,-2 1-6 1,4-7-6-9,-3-8 0 6,2-15 0 1,1-13 0-5,6-19 0 6,5-19 0 4,8-13 0-13,4-20 0 11,0-14 0-10,0-1 0 13,0 2 0-13,29-2 0 4,22 1 0 1,28 1 0 1,11-4 0 2,19 0 0-4,4 0 0-1,-3-9 0 2,-16-3 0 3,-27 1 0-1,-21 5 0-6,-22 4 0 6,-14 2 0 2,-3 0 0-7,-7 0 0 1,0-5 0 5,0-8 0-4,0-6-153 5,0-20-150 4,-4 18-91-14,-21-5-558 7</inkml:trace>
    </iact:actionData>
  </iact:action>
  <iact:action type="add" startTime="15607">
    <iact:property name="dataType"/>
    <iact:actionData xml:id="d9">
      <inkml:trace xmlns:inkml="http://www.w3.org/2003/InkML" xml:id="stk9" contextRef="#ctx0" brushRef="#br0">10485 13981 882 0,'0'0'299'3,"0"0"-54"3,0 0-59 1,0 0-35 0,0 0-32 1,0 0-4-1,196-28-65 1,-123 28-50 0,10 0 0 0,1 0 0-2,2 0 0 2,-15 0 0 0,-10 0 0 2,-18 0 0-4,-12 0 0 1,-16-2 0 3,-12 2 0-3,-3 0-170 1,0 0-133-3,0 0-44 3</inkml:trace>
    </iact:actionData>
  </iact:action>
  <iact:action type="add" startTime="15920">
    <iact:property name="dataType"/>
    <iact:actionData xml:id="d10">
      <inkml:trace xmlns:inkml="http://www.w3.org/2003/InkML" xml:id="stk10" contextRef="#ctx0" brushRef="#br0">11987 14642 775 0,'0'0'274'4,"0"0"-136"2,0 0-37 2,0 0-18-1,0 0 7 1,0 0-25 0,-5 5 2 0,-25 15 0-2,-4 2-19 2,10 0-8 0,1 1-9 0,10-8-15 0,5-6-3-1,8-5-2 0,0-4-1 2,0 0-1-3,0 0 12 2,28 0-15 1,5 0-6-2,-5 0-2 0,-5 0 0 0,-10-4-2 2,-9-12-15-3,-4-1-32 3,0-4-23-3,0-9-36 4,-24-1-33-4,6 21-118 0,-1 4-198 2</inkml:trace>
    </iact:actionData>
  </iact:action>
  <iact:action type="add" startTime="17873">
    <iact:property name="dataType"/>
    <iact:actionData xml:id="d11">
      <inkml:trace xmlns:inkml="http://www.w3.org/2003/InkML" xml:id="stk11" contextRef="#ctx0" brushRef="#br1">22771 4287 433 0,'0'0'194'2,"0"0"-70"4,0 0 3 1,0 0-36 0,0 0-9 1,0 0-17 0,0 0 35 0,20-129 17-2,-76 122-2 2,-20-3-15 0,-25 5-5 0,-19-3-19-2,-15 3-18 3,-26 1-13-2,-9 4-1 2,-4 0-8 14,-17 0-8-23,7 0 3 1,0 22-6 6,6 7-3 1,21 6-1 0,12 12-3 9,13 4-18-14,8 7 0-2,6 10 0 9,15 4 0-1,9 7 0-5,14 11 0 10,9 5 0-12,8 13 0 5,5 6 0 6,2 13 0-11,7 8 0 6,4 3 0 1,9 3 0-4,6 5 0 3,6 6 0 2,7 1 0-6,8-3 0 4,9-2 0 2,0-4 0-5,0 4 0 3,25 5 0 1,15-8 0-3,7 0 0 1,8-14 0 3,12-7 0 3,7-8 0-11,13-8 0 8,10-6 0-8,13-15 0 7,7-11 0 0,17-12 0-4,6-7 0 5,5-5 0-1,12-6 0 1,-1-4 0-8,1-11 0 5,-5-5 0 9,5-16 0-15,-4-5 0 6,11-5 0 0,1-10 0-1,-5-32 0 4,-2-20 0-5,5-17 0 4,3-19 0 5,9-20 0-12,-1-28 0 6,-6-20 0-4,-14-26 0 5,-22-15 0-3,-28-10 0 1,-28-4 0 3,-27-2 0 3,-33-2 0-12,-16 5 0 6,-2-6 0 4,-53 12 0-7,-20 15 0 5,-18 24 0 0,-11 27 0-5,-18 32 0 3,-14 29 0 4,-9 33-9-5,-10 24-74 0,-6 25-70 5,3 5-91-8,111 16-63 6,10 25-568 1</inkml:trace>
    </iact:actionData>
  </iact:action>
  <iact:action type="add" startTime="19160">
    <iact:property name="dataType"/>
    <iact:actionData xml:id="d12">
      <inkml:trace xmlns:inkml="http://www.w3.org/2003/InkML" xml:id="stk12" contextRef="#ctx0" brushRef="#br1">21627 8037 397 0,'0'0'189'4,"0"0"-28"4,0 0 6-1,0 0-9-1,0 0-56 2,0 0 2 0,0 0-14 1,131 116-22-4,-85-13 13 3,15 24 15 0,10 25-2 0,18 24 1 2,8 24-16-5,10 29-7 4,7 22-24 16,1 23-8-25,1 18-34 0,6 11-6 8,7-2 0 3,1 5 0-9,5-10 0 6,-7-14 0 6,-8-9 0-12,-3-26 0 5,-21-35 0-1,-8-38 0 4,-24-39 0-3,-19-43 0 0,-13-31 0 1,-16-29 0 6,-13-15 0-13,-2-11 0 11,-1-6 0-11,0 0 0 6,0 0 0 1,0 0 0-1,0 0 0 0,0 0 0 2,0 0 0 0,0 0 0-6,-32-40 0 10,-40-25 0-4,-35-24 0-5,-19-12 0 5,-6-5 0-5,-6-5 0 6,10 1 0-2,5 3 0-3,20 15 0 3,24 24 0 4,26 26 0-8,24 23 0 5,26 15 0-4,3 4 0 3,0 0 0-1,0 0 0-2,0 57 0 6,27 27 0-3,23 26 0 5,14 3 0-12,13 2 0 7,10 6 0 8,6 2 0-12,1-8 0-4,0-16 0 8,-14-18 0 2,-11-21 0 0,-16-22 0-7,-22-15 0 7,-7-12 0 2,-10-11 0-11,9 0 0 6,11 0 0 0,12-31 0 2,15-33 0 7,-2-28 0-11,2-30 0-4,-1-15 0 6,-10-4 0 3,-6 9 0-4,-5 10 0 4,-14 33 0 0,-7 25 0-7,-6 24 0 7,-9 23 0-7,-3 12 0 7,0 5 0 4,0-2 0-13,0-11 0 5,0-4-189 1,0 15-223 1,6 2-517 0</inkml:trace>
    </iact:actionData>
  </iact:action>
  <iact:action type="add" startTime="20348">
    <iact:property name="dataType"/>
    <iact:actionData xml:id="d13">
      <inkml:trace xmlns:inkml="http://www.w3.org/2003/InkML" xml:id="stk13" contextRef="#ctx0" brushRef="#br1">22815 15881 576 0,'0'0'218'1,"0"0"3"5,0 0-26 1,10-143-37-1,1 72-23 5,-5-16-41-6,-3-12-2 4,-3-13-21-3,0-17-13 2,0-15-20 0,0-10 0 0,0 0-9-1,0 8-4 0,0 21-1 1,0 22 0 0,0 15 0-2,0 12-11 2,7 12 1 8,6 5-14-14,-3 9 0 5,4 5 0 1,-3 11 0 0,5 11 0 1,4 6 0-4,9 3 0 3,3 5 0-1,20 9 0 1,8 0 0 0,5 0 0-2,2 16 0 4,-1 22 0 1,-2 18 0-10,-7 20 0 6,-14 18 0 3,-12 9 0-1,-14 9 0-5,-17-1 0 5,0-5 0-1,-42 0 0 1,-33-2 0-5,-25-8 0 4,-12-12 0 1,5-13 0 4,7-24 0-12,17-18 0 6,22-13 0 2,18-10 0-1,15-6 0 4,18 0 0-10,10-26 0 6,0-23 0-2,41-8-3 1,12 13-168 1,-25 31-96 3,1 13-83 1</inkml:trace>
    </iact:actionData>
  </iact:action>
  <iact:action type="add" startTime="20936">
    <iact:property name="dataType"/>
    <iact:actionData xml:id="d14">
      <inkml:trace xmlns:inkml="http://www.w3.org/2003/InkML" xml:id="stk14" contextRef="#ctx0" brushRef="#br1">23773 15743 546 0,'0'0'469'4,"0"0"-315"3,0 0-49 0,0 0-58 1,0 0 3-1,0 0 18 1,13 5-4-1,-13-5-9 3,0 0 1-5,0 3-15 3,0-3-16 1,0 4-1-4,0 1 10 4,0 3-7-2,0 6-2 1,-18 4 0 1,5-14-13-3,6 2-11 1,7-3-1 1,0-3 0 1,0 0-4-4,0 0 3 5,0 0 0-4,0 0-1 3,0 0-12-4,0 0-5 3,0 0-15 0,0-26 3 0,-4-6-6 0,2-5-50-1,2-3-88 0,0 29-108 2,0-6-407-4</inkml:trace>
    </iact:actionData>
  </iact:action>
  <iact:action type="add" startTime="21397">
    <iact:property name="dataType"/>
    <iact:actionData xml:id="d15">
      <inkml:trace xmlns:inkml="http://www.w3.org/2003/InkML" xml:id="stk15" contextRef="#ctx0" brushRef="#br1">25492 13826 843 0,'0'0'256'2,"0"0"-28"4,0 0-66 1,0 0-77 0,0 0-53 1,0 0-6 0,-32 47 13 0,-39-38-4-2,-12-6 1 2,-1-3-9 0,-1 0-9 0,2 0-2-1,11 0 2 0,14 0-6 2,1 9-2-1,17 7 3-3,0 13 3 3,6 11 6 0,0 13 0 2,1 17-6-3,5 17-4 11,-4 14-3-17,8 17 2 5,-2 8 3 1,5 12-3 0,-2 3-1 1,-3-3 0-4,-1-5 0 4,6-14-1 2,-3-15-4 3,8-19-1-12,9-20 6 8,2-24-10-2,5-21 0-1,0-10 0 2,0-3 0 0,20-2 0-2,30 0 0 1,29 5 0 3,24-10 0-3,15 0 0 0,18 0 0 1,-3 0 0 6,-4-15 0-13,-11 7 0 7,-15 2 0-1,-19 3 0 0,-20-2 0 7,-19 5 0-13,-18-3 0 6,-18 3 0 1,-9 0 0-1,0 0 0 1,0-5 0 1,-13-7-117-5,-51-12-201 5,23 4 69-2,-9 3-164 2</inkml:trace>
    </iact:actionData>
  </iact:action>
  <iact:action type="add" startTime="21981">
    <iact:property name="dataType"/>
    <iact:actionData xml:id="d16">
      <inkml:trace xmlns:inkml="http://www.w3.org/2003/InkML" xml:id="stk16" contextRef="#ctx0" brushRef="#br1">24495 14725 882 0,'0'0'265'2,"0"0"-60"3,0 0-38 4,0 0-36-2,0 0 10 2,0 0-30-3,131-48-14 3,-65 48-49-1,15 0-48-3,10 0 0 4,12 0 0-2,7 0 0 1,2-5 0 1,4-12 0-2,-15 5 0-1,-11 4 0 2,-23 0 0 9,-24 4 0-17,-12-1-115 12,-12 5-87-9,-19 0-44 3,0 0-155 3</inkml:trace>
    </iact:actionData>
  </iact:action>
  <iact:action type="add" startTime="22375">
    <iact:property name="dataType"/>
    <iact:actionData xml:id="d17">
      <inkml:trace xmlns:inkml="http://www.w3.org/2003/InkML" xml:id="stk17" contextRef="#ctx0" brushRef="#br1">26122 15560 607 0,'0'0'271'7,"0"0"-99"-2,0 0-72 3,0 0-34-2,0 0-7 2,0 0 5-1,11 15-17 1,-11-15-11 1,0 0-7-3,0 0-3 3,0 0-1-1,0 0 17-3,0 5 7 3,0-5-9 1,0 0-26-2,0 0-7-1,0 0-7 2,0 0 0 0,2 0-1 1,1 0 1-4,5 0 1 4,5-5 1-2,-8-12-2 3,4-1 1-4,-3 1-1 0,-3-2 0 3,1-1-2-1,-4 3 1-1,0 7 1-1,0 7 0 5,0 3 2-5,0 0-1 1,0 0 30 1,-4 3 36-1,-16 16-49 1,-1 3-7 0,10-10-3-2,2-4-8 2,6-3 0 0,3-5 0-1,-3 0-10-1,-3 0-49 6,-1 0-64-6,0 0-115 0,1 0-176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3T03:54:15.3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408">
    <iact:property name="dataType"/>
    <iact:actionData xml:id="d0">
      <inkml:trace xmlns:inkml="http://www.w3.org/2003/InkML" xml:id="stk0" contextRef="#ctx0" brushRef="#br0">15007 3993 401 0,'0'0'191'2,"0"0"-41"6,0 0-5-2,0 0-25 3,0 0-61-3,0 0 40 2,-117 0 16 0,50 5-34 0,-7 7 6-2,-10 2-17 2,-11-1 4 0,-10 2-10 0,-15 2 1-2,-9 0-5 2,-16-4-9 0,-7-1-20 0,-5-7 2 3,1-2-3-6,6-3-4 3,7 0 10 0,2 0-22-2,1 0-1 0,2-13 19 5,2-2-32-4,2 4 0 1,-5 0 0-1,-6-1 0 2,-16 1 0-2,0-2 0-1,-5 4 0 1,8 3 0 2,-3 6 0-2,0 0 0 0,4 0 0 1,7 0 0-1,6 0 0 2,6 0 0-3,8 0 0 0,7 0 0 3,10 0 0-3,8 0 0 1,8 4 0 1,3 9 0 1,4 4 0-1,6 3 0-2,4-1 0 2,4 4 0 0,-1-1 0 0,4 3 0-3,1 1 0 4,4 0 0-2,8-4 0 2,4 3 0-4,5-3 0 4,5 0 0-1,5 2 0 1,5-8 0-5,13-2 0 4,2 0 0 0,5 3 0 0,5 11 0-2,-2 17 0 2,1 11 0 2,3 14 0-3,-4 16 0 0,-1 8 0-1,-2 14 0 2,-7 8 0 0,-3 10 0-2,-2 3 0 4,-5 13 0-5,2 4 0 4,-1 6 0-3,5 6 0 3,2-7 0-2,1 2 0 2,3-2 0-3,7-7 0 1,1-4 0 1,3 1 0 0,7-13 0-2,0-3 0 2,3-9 0 1,0-14 0-1,0-6 0-2,0-5 0 1,0-10 0 0,16-11 0 2,-3-11 0-4,-6-15 0 4,3-10 0-2,0-8 0 2,-4-4 0-3,1-2 0 1,1-3 0 1,3 0 0 1,4-3 0-3,5-6 0 1,13 0 0 2,8-1 0-1,8-2 0-1,21-5 0 0,11 0 0 0,16 0 0 2,15 0 0-4,17 0 0 4,8-3 0-2,-2 3 0 3,1 0 0-6,-11 0 0 5,-9 11 0-2,-1 8 0 3,-2 3 0-6,6 2 0 6,10-8 0-2,4-4 0 2,10-6 0-7,5-6 0 6,0 0 0 2,1 0 0 1,-8 0 0-10,-12 0 0 7,4 0 0-3,-5 0 0 0,5 7 0 3,6-3 0-1,-1-2 0 1,0-2 0-4,-3 0 0 2,11 0 0-1,-5 0 0 4,-7 6 0 3,4-1 0-11,-9 1 0 7,-4-6 0-5,-5 0 0 4,-10 0 0 1,5 0 0-3,1 0 0 3,-5-17 0 5,-8-5 0-12,-4 0 0 6,-11 0 0-1,-8 0 0 0,-2-2 0-3,-11 4 0 8,0 4 0-6,-11-5 0 1,1 8 0 2,-4 1 0-3,2-1 0 0,2 1 0 9,0 1 0-14,2 3 0 9,-3-1 0-5,-3 5 0 4,0-5 0-4,-3 5 0 4,-7-1 0 2,1-3 0-8,-4 2 0 6,-1-2 0-1,-1-1 0 0,-11 1 0 4,0-4 0-10,-1-1 0 8,-3-2 0-7,-3 4 0 8,0-6 0-7,-2-3 0 5,1-5 0-2,1-12 0 1,-8-10 0-1,4-15 0 1,-3-11 0 3,-3-14 0-7,7-12 0 12,-1-10 0-14,0-3 0 5,1 2 0-3,7 9 0 4,-4 8 0 3,3 9 0-6,-7 0 0 4,1 0 0-6,-5 2 0 7,4-6 0-5,-3-1 0 4,-3-7 0-3,-3-5 0 6,2-3 0-5,-9-4 0 5,0 6 0-11,0 0 0 5,0-3 0 5,0 6 0-5,0-9 0 2,-9-1 0 0,5-2 0 5,1 5 0-11,0 5 0 6,-4 11 0-4,1 9 0 5,-1 8 0 0,-2 8 0-3,-2 6 0 2,1 3 0 2,-5 8 0-4,-1 3 0 2,3 6 0-2,-3 8 0 2,6 5 0 4,6 2 0-11,-7 3 0 8,9 4 0-2,-6 6 0 2,3 3 0-4,-1-1 0 2,-3 1 0 2,-4-1 0 4,-6 1 0-10,-6-4 0 5,-6 2 0-1,-7 1 0 1,-3 3 0-1,-1 4 0-1,2 2 0 2,-1 0 0 0,2 0 0-1,-9 0 0 0,-8 27 0 1,-15 7-53 1,-27 6-118-2,55-23-114 3,-6 2-132-7</inkml:trace>
    </iact:actionData>
  </iact:action>
  <iact:action type="add" startTime="3961">
    <iact:property name="dataType"/>
    <iact:actionData xml:id="d1">
      <inkml:trace xmlns:inkml="http://www.w3.org/2003/InkML" xml:id="stk1" contextRef="#ctx0" brushRef="#br0">7668 8647 577 0,'0'0'344'3,"0"0"-179"4,0 0-34 0,0 0-61 2,0 0-11-4,0 0-11 4,9 96 3-1,-9-46-13-2,0-2-5 2,0-6-21 0,0-9-10 0,0-7-2 0,0-8-11-1,0-14-42 1,0-4-87 0,0 0-32 1,0 0-236-3</inkml:trace>
    </iact:actionData>
  </iact:action>
  <iact:action type="add" startTime="4168">
    <iact:property name="dataType"/>
    <iact:actionData xml:id="d2">
      <inkml:trace xmlns:inkml="http://www.w3.org/2003/InkML" xml:id="stk2" contextRef="#ctx0" brushRef="#br0">7799 8793 807 0,'0'0'264'1,"0"0"-96"4,0 0-74 1,0 0-41 3,0 0-17-1,23 143-26-1,-23-112-10 1,0-6-1 1,-4-5-57-1,4-6-92-1,0-14-123 2,0 0-480-2</inkml:trace>
    </iact:actionData>
  </iact:action>
  <iact:action type="add" startTime="4413">
    <iact:property name="dataType"/>
    <iact:actionData xml:id="d3">
      <inkml:trace xmlns:inkml="http://www.w3.org/2003/InkML" xml:id="stk3" contextRef="#ctx0" brushRef="#br0">8741 8816 394 0,'0'0'510'2,"0"0"-329"6,0 0-43-2,0 0-80 2,0 0-45-2,0 0 72 2,-116 0-27 0,52 0-13 1,3 0-9-4,5 0-3 4,10 5 2-2,5 8 8 2,5 4-24-4,7 4-3 5,4 5 0-3,5 12 9-1,-3 10-1 2,5 9-2 0,-1 7-7 1,2 6 3 10,7 6-3-15,-3 6 1-4,0 4-5 10,3 8 0-3,2 1-3-1,-2-8 4 2,0-5 2 7,-3-15-2-14,9-19 5 6,-5-15-4-2,6-16 5 3,3-10 11 2,0-7-1-6,0 0 9 4,19 0-15 0,26 0-22 1,17 0 0-1,16 0 0-3,11 0 0 11,11 0 0-14,-7-9 0 11,-8 3 0-12,-22 1 0 9,-26 5 0-4,-19 0 0 7,-13 0 0-12,-5 0 0 8,0 0 0-6,0-4-39 6,-29-11-183 0,-17-15-26 4,16 11-43-11,2-4-636 5</inkml:trace>
    </iact:actionData>
  </iact:action>
  <iact:action type="add" startTime="4927">
    <iact:property name="dataType"/>
    <iact:actionData xml:id="d4">
      <inkml:trace xmlns:inkml="http://www.w3.org/2003/InkML" xml:id="stk4" contextRef="#ctx0" brushRef="#br0">8167 9404 562 0,'0'0'519'5,"0"0"-316"2,0 0-10 1,0 0-86-2,0 0-25 2,0 0 7 0,184-10-13 1,-114 5-25-3,-2 2 0 2,3 3-21 0,-16-2-19-1,-4-2-11 0,-12-2-2 0,-6 1-16 3,-10-5-74-3,-5-6-87-2,-18 8-95 4,0 0-88-1</inkml:trace>
    </iact:actionData>
  </iact:action>
  <iact:action type="add" startTime="5231">
    <iact:property name="dataType"/>
    <iact:actionData xml:id="d5">
      <inkml:trace xmlns:inkml="http://www.w3.org/2003/InkML" xml:id="stk5" contextRef="#ctx0" brushRef="#br0">9673 8752 557 0,'0'0'269'2,"0"0"-105"4,0 0-58 0,0 0-43 2,0 0 3-1,0 0-15 2,9-108-15-3,-35 98 7 2,-2 10-3 1,-4 0-7-2,5 0 7 2,-1 24 5-3,-1 14-7 4,5 2-5-4,-2 8-20 3,8 2-6-2,-1 1-2 1,6 9 2-1,6 4 11 12,6 12 18-19,1 3 0 8,0 5-7-5,0 1-8 12,0-1-10-15,0 1-1 10,0-10-7-2,0-4-1-3,0-13-2 1,0-15 0 2,0-19 0 1,0-11 0 1,0-13-5-6,0 0-28 3,0 0-52 2,0-4-52-3,1-29-12 4,6 7-38-1,-1 1-149-4</inkml:trace>
    </iact:actionData>
  </iact:action>
  <iact:action type="add" startTime="5678">
    <iact:property name="dataType"/>
    <iact:actionData xml:id="d6">
      <inkml:trace xmlns:inkml="http://www.w3.org/2003/InkML" xml:id="stk6" contextRef="#ctx0" brushRef="#br0">10376 8844 574 0,'0'0'203'4,"0"0"-87"4,0 0-18-3,0 0-39 3,0 0-4 0,0 0-17 0,-7-71 11-1,-18 71-2 0,-4 0 19 1,2 17 13 0,-5 20-7 0,4 2-34 0,-1 3-13-1,-3-3-9 1,1 1-8-2,2-1-5 4,-3 0-2-3,4 4 0 0,5 9 1-1,8 12 2 12,10 15 36-16,5 4 17 9,0 6-11-11,0-2-19 7,0-7-8 4,0-7-7-2,5-9-8 0,4-10-2-6,0-7-2 5,1-8 1-1,0-13-1 1,-6-9-1 2,4-13-6-7,0-4-31 8,4 0-54-7,7-4-59 3,7-26-51 3,-19 8-65 1,6-2-685-8</inkml:trace>
    </iact:actionData>
  </iact:action>
  <iact:action type="add" startTime="6060">
    <iact:property name="dataType"/>
    <iact:actionData xml:id="d7">
      <inkml:trace xmlns:inkml="http://www.w3.org/2003/InkML" xml:id="stk7" contextRef="#ctx0" brushRef="#br0">10369 9369 636 0,'0'0'162'3,"0"0"96"4,-222-34-73 2,66 32-34-3,-21-4-23 2,-9 4-20 0,11 2-31 0,26 0-45-1,33-3-25 0,34 3-7 1,36-4 0 0,29-4-8 0,17-7-64-1,17-3-97 0,26 6-4 2,5 9-143-4</inkml:trace>
    </iact:actionData>
  </iact:action>
  <iact:action type="add" startTime="6405">
    <iact:property name="dataType"/>
    <iact:actionData xml:id="d8">
      <inkml:trace xmlns:inkml="http://www.w3.org/2003/InkML" xml:id="stk8" contextRef="#ctx0" brushRef="#br0">10349 9597 389 0,'0'0'177'4,"0"0"14"4,166 22-46-2,-109-22-37 1,1 2-4 2,6 1 0-3,-1 4-7 2,1-7 1 1,-7 0-21-2,-11 0-26 0,-11 0-13 0,-15 0-23 1,-8-17-15 0,-12-10 0-1,0-6-6 2,-13 1-8-2,-31-5-4 0,-9 3-8 0,-2 17 3 0,-2 11 11 2,5 6 9-1,8 3 3 9,17 39 0-17,6 8 5 8,8 11 0 1,13-1 13 2,0-1 4-10,0-2 3 7,5-4-2 6,24-5-6-13,3-7-6 8,2-7-7-2,4-16-3 2,-5-13-1-6,2-5-4 6,-3 0-50 1,-1-10-43-3,2-25-60-3,-26 16-66 4,3-1-271 1</inkml:trace>
    </iact:actionData>
  </iact:action>
  <iact:action type="add" startTime="6849">
    <iact:property name="dataType"/>
    <iact:actionData xml:id="d9">
      <inkml:trace xmlns:inkml="http://www.w3.org/2003/InkML" xml:id="stk9" contextRef="#ctx0" brushRef="#br0">11637 9414 440 0,'0'0'277'3,"0"0"-177"5,0 0 36-1,0 0-57-2,-161 108 3 4,109-61 8-1,9 3-20-2,8-1-10 3,12-8 13-2,15-7-21 1,8-6 1-2,0 0 6 2,0-3-8 1,38-1-6-2,9-9-27 0,9-3-14 2,2-12-3-2,1 0-1 4,-5 0-29 3,-8-20-54-14,-5-17-64 7,-37 15-75 1,-1-1-178 1</inkml:trace>
    </iact:actionData>
  </iact:action>
  <iact:action type="add" startTime="7187">
    <iact:property name="dataType"/>
    <iact:actionData xml:id="d10">
      <inkml:trace xmlns:inkml="http://www.w3.org/2003/InkML" xml:id="stk10" contextRef="#ctx0" brushRef="#br0">12095 8753 607 0,'0'0'203'2,"0"158"-34"3,0-65-44 4,0 11-51-1,0 12-3 0,0 10-4-2,0 5 1 2,8-9-6 0,2-10-20 0,-5-20-12-2,-3-19-20 3,-2-17-9-1,0-25-1-1,0-17-26 0,0-14-52 1,12-2-81-1,-8-28-80 1,9-5-302-1</inkml:trace>
    </iact:actionData>
  </iact:action>
  <iact:action type="add" startTime="7437">
    <iact:property name="dataType"/>
    <iact:actionData xml:id="d11">
      <inkml:trace xmlns:inkml="http://www.w3.org/2003/InkML" xml:id="stk11" contextRef="#ctx0" brushRef="#br0">12384 9363 551 0,'0'0'199'1,"-168"-21"11"5,70 14-52 1,3 1-86 2,14 4-41-4,14-3-25 3,16-5-6 0,21 5-1 0,14 1-20-1,16 4-97 0,0 0-169 1</inkml:trace>
    </iact:actionData>
  </iact:action>
  <iact:action type="add" startTime="7651">
    <iact:property name="dataType"/>
    <iact:actionData xml:id="d12">
      <inkml:trace xmlns:inkml="http://www.w3.org/2003/InkML" xml:id="stk12" contextRef="#ctx0" brushRef="#br0">12571 9766 708 0,'0'0'161'3,"0"0"-43"4,0 0-8 1,123 159-59-1,-116-142-47 0,-7-5-4 1,0-12-41 0,0 0-139-1,0 0-328 0</inkml:trace>
    </iact:actionData>
  </iact:action>
  <iact:action type="add" startTime="7819">
    <iact:property name="dataType"/>
    <iact:actionData xml:id="d13">
      <inkml:trace xmlns:inkml="http://www.w3.org/2003/InkML" xml:id="stk13" contextRef="#ctx0" brushRef="#br0">12685 9217 411 0,'0'0'115'1,"0"0"6"9,0 0-55-7,0 0-50 5,0 0-14 0,0 0-2-2,-17-112-56 3,17 112-190-1</inkml:trace>
    </iact:actionData>
  </iact:action>
  <iact:action type="add" startTime="8040">
    <iact:property name="dataType"/>
    <iact:actionData xml:id="d14">
      <inkml:trace xmlns:inkml="http://www.w3.org/2003/InkML" xml:id="stk14" contextRef="#ctx0" brushRef="#br0">13006 9397 552 0,'0'0'195'5,"0"0"-10"1,58 155-56 3,-42-103-37-4,-1-1-18 3,3 0 0 0,2 3 11 0,3-10-16-2,1 0-9 2,0-14-2 0,-1-11 0 1,-5-11-4-4,1-1-17 5,-6-7-4-4,3 0-14 3,4 0-9-2,-3 0 1 0,11-20-8 0,1-14-1 2,6-13-1-3,-3-10-1 1,-5-7 0 2,1-5 1 11,-8 8-2-18,0 6 0-2,-11 20-6 9,-2 10-51 0,-4 8-48-3,-3 14-99 2,0 3-34 0,0 0-103-1</inkml:trace>
    </iact:actionData>
  </iact:action>
  <iact:action type="add" startTime="8347">
    <iact:property name="dataType"/>
    <iact:actionData xml:id="d15">
      <inkml:trace xmlns:inkml="http://www.w3.org/2003/InkML" xml:id="stk15" contextRef="#ctx0" brushRef="#br0">13775 9644 475 0,'0'0'144'6,"0"0"8"0,0 0-35-1,192-13-46 3,-149-21-8 0,-2-3-8 0,-5-1-17-1,-11 1-11 1,-14 3-15 0,-6 8-9 0,-5 9-2 1,0 6-1-3,-16 11-4 2,-25 0 1-1,-11 0 3 0,-8 14 2 1,7 11 0 1,6 0-1-1,11 6 3-3,22 9 43 6,11 14 37-5,3 2 21 2,4 2-29 6,41-2-40-13,6 1 10 10,5-9-21-2,-2-7-10-6,-8-7-13 6,-5-16-2 1,-8-10-2-7,-8-8-39 6,-5 0-91-1,-20-13-92-1,3-7-381 2</inkml:trace>
    </iact:actionData>
  </iact:action>
  <iact:action type="add" startTime="9488">
    <iact:property name="dataType"/>
    <iact:actionData xml:id="d16">
      <inkml:trace xmlns:inkml="http://www.w3.org/2003/InkML" xml:id="stk16" contextRef="#ctx0" brushRef="#br0">9469 10963 1031 0,'0'0'209'4,"0"0"-12"3,0 0-85 1,0 0-58-2,46 170 12 2,-44-61 14 0,2 10-17 0,3 13-10-2,-2 9-15 2,6-8-14 0,-7-11-15 1,4-20-8-3,-2-29-1 2,-2-24-9-1,-4-28-34 1,3-12-56-2,-3-9-58 3,4 0-58-1,-4-12-66 2,0-10-268-6</inkml:trace>
    </iact:actionData>
  </iact:action>
  <iact:action type="add" startTime="9821">
    <iact:property name="dataType"/>
    <iact:actionData xml:id="d17">
      <inkml:trace xmlns:inkml="http://www.w3.org/2003/InkML" xml:id="stk17" contextRef="#ctx0" brushRef="#br0">9535 11581 789 0,'0'0'246'2,"0"0"-52"3,106-152-19 4,-65 101-65-3,7-4-2 2,18-11-2 0,5-3-33 0,9-8-24-2,-3 4-13 2,-7 11-14 0,-14 17-14 2,-15 14-4-4,-17 13-4 1,-18 18-3 2,-6 0-40-2,0 0-110-1,0 22-146 3,-10 5-166-2</inkml:trace>
    </iact:actionData>
  </iact:action>
  <iact:action type="add" startTime="10142">
    <iact:property name="dataType"/>
    <iact:actionData xml:id="d18">
      <inkml:trace xmlns:inkml="http://www.w3.org/2003/InkML" xml:id="stk18" contextRef="#ctx0" brushRef="#br0">9873 11506 678 0,'0'0'332'3,"0"0"-126"2,0 0-28 4,0 0-73-1,0 0-2-3,161 136-2 4,-116-65 7-1,12 4-15 0,2 5-23-1,-3-10-27 1,1-11-13 1,-16-20-30 1,-11-14 0-7,-13-10 0 5,-11-10 0 1,-3-5 0 0,-3 0-51-3,0 0-94 0,0-22-92 4,0 2-39-4,0 0-117 0</inkml:trace>
    </iact:actionData>
  </iact:action>
  <iact:action type="add" startTime="10529">
    <iact:property name="dataType"/>
    <iact:actionData xml:id="d19">
      <inkml:trace xmlns:inkml="http://www.w3.org/2003/InkML" xml:id="stk19" contextRef="#ctx0" brushRef="#br0">10862 12072 869 0,'0'0'207'2,"0"0"-75"0,0 0-54 6,0 0-25 0,0 0 1 1,0 0-3-4,0 62-3 3,0-62 6 0,0 0 3 0,0 0-2-1,0 0-12 1,0 0-17-1,0 0-15 2,0 0-8-4,0-11 0 4,6-3 0-2,-4 11-1 1,-2 3 1-1,0 0 12 0,0 0 1 3,0 0-10-4,0 8-6 1,-2 6-3 1,-9-8-47 1,7-6-89-1,1 0-94-3,3 0-89 3,0-8-668 0</inkml:trace>
    </iact:actionData>
  </iact:action>
  <iact:action type="add" startTime="10936">
    <iact:property name="dataType"/>
    <iact:actionData xml:id="d20">
      <inkml:trace xmlns:inkml="http://www.w3.org/2003/InkML" xml:id="stk20" contextRef="#ctx0" brushRef="#br0">12353 10937 741 0,'0'0'268'3,"0"0"-85"7,0 0-86-6,0 0-77 4,0 0 7 0,0 0 9 4,-150 17 3-8,74-17-2 3,1 0-15 2,-2 0-4-2,5 3-5 0,6 1-7 0,10 3 0 0,5 6-1 2,8 2 1-4,6 6 0 6,8 0-1-5,8 13 15 3,5 10 26-4,5 21 4 4,9 16-12 5,-4 13-12-11,-1 2-1 5,-1 3-7 1,-9-5-3-4,4-6-5 3,-2-9-2 1,4-10-3-5,3-12 3 5,6-15 3-1,2-10 8 2,0-17 3-5,0-6 11 4,0-3 9-5,29-4 3 4,11 1-18 1,17-3-2 4,6 0-6-11,19 0-19 6,13-11 0 1,7-11 0-4,9-4 0 3,-2 3 0 5,-12 4 0-10,-17 6 0 5,-19 4 0-3,-26 1 0 3,-15 5 0-2,-11 3 0 4,-9 0 0 0,0-10-44-7,-9-12-158 4,-46-6-37 2,17 12-45 0,-4 4 46 0</inkml:trace>
    </iact:actionData>
  </iact:action>
  <iact:action type="add" startTime="11496">
    <iact:property name="dataType"/>
    <iact:actionData xml:id="d21">
      <inkml:trace xmlns:inkml="http://www.w3.org/2003/InkML" xml:id="stk21" contextRef="#ctx0" brushRef="#br0">11513 11471 942 0,'0'0'213'3,"0"0"-2"-1,0 0-59 6,0 0-40 0,0 0-17-3,192 0-14 4,-139 0-21-1,10 0-13 0,-2-8-12-2,9-6-20 2,-1 0-12 0,2-3-2 1,-7 4-1-3,-4-2-19 2,-15 6-67 0,-9 3-59-1,-9 6-90 1,-27 0-100-1,0 0-658 2</inkml:trace>
    </iact:actionData>
  </iact:action>
  <iact:action type="add" startTime="11856">
    <iact:property name="dataType"/>
    <iact:actionData xml:id="d22">
      <inkml:trace xmlns:inkml="http://www.w3.org/2003/InkML" xml:id="stk22" contextRef="#ctx0" brushRef="#br0">12906 12025 655 0,'0'0'293'2,"0"0"-112"3,0 0-88 3,0 0-52-1,0 0-12-2,0 0 9 3,33 14 23 0,-20-21-3 1,-3-6-20-4,0-1-14 3,-7 6 1 0,0 6-12 0,-3 2-10-2,0 0-1 2,0 0 6 0,0 0 0 0,0 0-4-2,0 0 2 2,0 13 0 0,0 1-1 0,0-9-5-2,0 0 0 2,0-1-12 0,0-4-69 1,0 0-98-3,0 0-84 3,0-14-327-2</inkml:trace>
    </iact:actionData>
  </iact:action>
  <iact:action type="add" startTime="12928">
    <iact:property name="dataType"/>
    <iact:actionData xml:id="d23">
      <inkml:trace xmlns:inkml="http://www.w3.org/2003/InkML" xml:id="stk23" contextRef="#ctx0" brushRef="#br0">13706 10766 566 0,'0'0'241'6,"0"0"-83"1,0 0-58 1,0 0-46 0,23 148-28-2,-23-94 2 2,-7-5-5 0,-5-11-11 0,5-7-6-2,0-11-5 2,1-10-1 0,1-2-12 1,5-8-63-4,0 0-122 5,0 0-225-4</inkml:trace>
    </iact:actionData>
  </iact:action>
  <iact:action type="add" startTime="13152">
    <iact:property name="dataType"/>
    <iact:actionData xml:id="d24">
      <inkml:trace xmlns:inkml="http://www.w3.org/2003/InkML" xml:id="stk24" contextRef="#ctx0" brushRef="#br0">13939 10825 502 0,'0'0'231'1,"0"0"-92"7,0 0-39-3,0 0-72 2,23 155-24 2,-28-108-3 1,-9-2-2-2,7-6-20 1,6-2-74-5,1-31-121 5,0 0-296 1</inkml:trace>
    </iact:actionData>
  </iact:action>
  <iact:action type="add" startTime="15506">
    <iact:property name="dataType"/>
    <iact:actionData xml:id="d25">
      <inkml:trace xmlns:inkml="http://www.w3.org/2003/InkML" xml:id="stk25" contextRef="#ctx0" brushRef="#br1">29462 3741 478 0,'0'0'115'2,"0"0"-74"6,0 0 68-2,0 0 24 3,0 0-28-3,0 0 17 2,0 0-9 0,-46 77-39 1,17-62-11-4,-16 1-12 5,-6-2-9-3,-8 6-3 0,-12-6-10 0,-13 3 4 1,-14-7-5 0,-2-6-7 2,-10-1 2 7,-3-3-8-13,4 0 1-4,-8 0 21 14,-2 0-11-14,6-8-4 9,-3-1 4 0,0 6-2 0,-1 1-11-6,-8-1 10 8,-8-3-7 1,-3-5-5-8,-17-3-3 3,-13-6-2-1,-8 0 3 3,-8-5-9-3,-3 3 0 2,-6 2 1 6,-4 3-1-12,7 3 0 8,8 6 1-8,12 0 0 6,12 4 1 1,9 1 1 5,7-2-3-13,5 5 2 9,4 0-1-6,-6 0 1 5,-4 0 3-2,-3 0-5-1,4 0 0 9,-1 0-1-13,1 8-2 10,-4-1 0-11,-5-2 3 8,-3 0 0-2,8 4-2 8,6-4 2-13,8 1 0 6,7 0 1-4,8-1 0 2,1 8 1 2,6 0-1 0,6 4-1 7,4 0 1-14,4 0 0 8,-6 0 0-1,-4-4 1 1,-12-5-1-6,-2-5 0 5,2-3-1 2,-1 0-4-6,5 0 4 5,-1 0 0-3,-7 0-2 4,0 0 2 4,-2 0-1-13,-1 0 2 7,5 0 0-1,7 0-1 0,-5 0 2 2,-5 0-1-3,1 0-1 3,-13 0 6-1,4 0-2-5,-7-8-1 7,2-4 4-3,-4 2-3 3,-5-1 0-6,5 2 3 6,8 6-6-1,7 3-1-5,21 0-1 5,6 0 0 6,11 0 0-14,2 13 1 10,2 10 0-10,-4-2 0 9,1 1 1-1,-3-7 1-5,-3 2-2 6,6-4 5-6,4-2-5 5,7-3 1 0,5 4 0-4,10-4-1 4,8-3 2 6,10 4-2-13,10-6 0 3,11-1 0 4,8-2 2-2,8 0-2 1,3 3-4 5,0-3 3-11,-2 0 0 4,-11 0-2 1,-3 0 2 1,-4 0 1-2,-3 0 0 3,0 0-2 5,2 0 2-11,1 0-3 6,4 0 0-5,3 0-1 4,1 0 2-2,-4 3 0 5,0 1 1-5,2 3 1 2,0 1 1-3,0 5-1 2,0 0 2 4,2 8-1 4,-1 3 0-11,6 9-1-4,-3 7 0 9,0 5-2-1,1 0 2 1,-1 5 0-5,-3 7 0 7,1 2 1-4,-4 11-1-3,-4 8 0 4,0 16 0 0,2 19 0 5,5 18 1-10,0 26 0 6,7 20-1 0,4 15 3-5,2 12-3 5,0-1 1-5,0-1 0 7,0-5 0 3,5-8-1-13,8-7 1 6,0-5-1 2,-5-14 1-2,2-8-1 6,0-12-1-12,-6-13 1 7,5-12 1 0,-6-17-1-5,0-17 2 6,-2-15-2 0,2-8 1 5,3-19 0-13,-3-15-1 8,-3-7 1-1,1-7 0-4,2 3-1 4,2 0 3 0,0 5-2 0,-5-2 1 3,8 7-2-4,-8 4 1 1,0 5-2-5,0 2 0 5,0-8 1 1,0-7 0-5,0-10 1 5,0-7 0-1,0-5 0-1,0 0 0 2,0 3 0-1,0-3 2-2,0 0-3 0,3 0 2 3,4 0-1-2,9 0-1 3,14 3 0-2,5-1 0 0,10 2 0-2,10-2 2 0,13-2-1 3,10 0 2-5,6 0 9 7,12 0 7-2,6 0 6-6,3 0-3 5,4 3-5 0,7 9-17 1,2-4 0 1,2 2 0-7,4-3 0 5,5 1 0 0,3 4 0 0,9-1 0 0,4 2 0 0,1 1 0 2,1 3 0-7,1 0 0 7,5-5 0-2,5-4 0-4,6 1 0 6,-5-1 0-4,4-3 0 2,-2 7 0 1,8 1 0-4,-1-1 0 2,2 2 0 3,1-3 0-2,6-4 0-4,-5 3 0 6,1-3 0-3,-5-7 0 1,-1 5 0-1,4 0 0 1,6-2 0 0,0 5 0 1,4 1 0-3,-2-1 0 1,3 1 0 2,-1 2 0-1,-9-4 0-5,8 3 0 6,-6-3 0-2,-1 3 0 1,-5 0 0 1,-5 6 0 0,-9-6 0-4,-5-1 0 3,4-3 0 0,5-3 0-2,1 1 0 1,-1 2 0 1,6-6 0 2,0 3 0-5,-1-3 0 3,3 0 0 0,-17 0 0 0,-1 0 0-3,-8 0 0 7,-6 0 0-8,4 0 0 4,-11-13 0-1,-7 4 0 1,-7 0 0 0,-1-1 0 5,4-2 0-11,6 0 0 5,1-1 0 2,7 1 0-5,-9 5 0 4,2-3 0 0,-6 5 0 0,4-4 0-1,-10 1 0 1,5-1 0-2,-3 1 0 2,-7 2 0 1,-3-1 0 0,-9 3 0-2,-7-1 0-1,0-3 0 3,-10-5 0-5,3 6 0 5,-11-5 0 1,-14 0 0-4,-8 2 0 1,-12-1 0 1,-6-1 0 0,-2 1 0 2,2-2 0-6,-1-2 0 5,-1-2 0-1,-1 4 0-5,-2-4 0 6,-1 4 0-2,-6 0 0 3,-1-5 0-4,-6 1 0 0,-5 4 0 4,6-7 0-3,-7-7 0-1,5-7 0 1,-4-10 0 2,-1-2 0-1,-4-10 0 1,0-8 0-4,0-15 0 2,0-7 0 1,0-17 0-1,0-21 0 1,0-10 0 0,0-9 0 0,0-2 0-1,-4-4 0 1,1 3 0 1,1-8 0-2,-7-4 0-2,5 4 0 2,-7-9 0 2,3 5 0-1,-5-1 0 1,2 1 0-1,-8 9 0 0,1 4 0-3,2 12 0 3,-1 4 0-2,4 11 0 2,0 7 0 1,0 5 0-3,3-1 0 4,-8 6 0-3,2 8 0 2,5 9 0-7,2 10 0 15,-1 8 0-16,9 4 0 6,1 14 0 2,0 9 0-4,0 7 0 3,0 7 0-1,0 6 0 2,0-1 0-2,0 1 0 1,0-7 0-1,0 0 0 2,0-1 0-5,0-4 0 6,0 2 0-1,0-5 0-4,-5 1 0 2,5 3 0 1,-4-7 0 0,1 6 0 1,2 5 0-4,1 13 0 3,0 7 0 1,-3 6 0-5,0 0 0 4,-15 25 0 3,1 39-50-6,-15 23-80 2,-11 18-101 3,19-58-105-1,4 4-182-5</inkml:trace>
    </iact:actionData>
  </iact:action>
  <iact:action type="add" startTime="19091">
    <iact:property name="dataType"/>
    <iact:actionData xml:id="d26">
      <inkml:trace xmlns:inkml="http://www.w3.org/2003/InkML" xml:id="stk26" contextRef="#ctx0" brushRef="#br1">19963 9110 543 0,'0'0'384'4,"0"0"-199"4,0 0-39-3,0 0-19 3,0 0-51 0,0 0-12 1,0 152-7-4,0-92-20 4,0-8-16-1,0-9-14 1,0-12-7-4,0-13-2 2,0-16-36 2,0-2-63-2,13 0-76 0,11-17-37 1,-13-6-116 0,-5 1-245 0</inkml:trace>
    </iact:actionData>
  </iact:action>
  <iact:action type="add" startTime="19286">
    <iact:property name="dataType"/>
    <iact:actionData xml:id="d27">
      <inkml:trace xmlns:inkml="http://www.w3.org/2003/InkML" xml:id="stk27" contextRef="#ctx0" brushRef="#br1">20117 9221 112 0,'0'0'619'1,"0"0"-385"1,0 0-74 6,0 0-41 1,0 0-32-1,20 179-21-2,-20-139-33 1,0-10-27 3,5-8-6-2,5-4-28 0,7-6-79-1,-5-12-87 0,-1 0-217 1</inkml:trace>
    </iact:actionData>
  </iact:action>
  <iact:action type="add" startTime="19636">
    <iact:property name="dataType"/>
    <iact:actionData xml:id="d28">
      <inkml:trace xmlns:inkml="http://www.w3.org/2003/InkML" xml:id="stk28" contextRef="#ctx0" brushRef="#br1">21306 9312 889 0,'0'0'190'2,"0"0"-37"2,0 0-90 2,0 0-29 2,0 0 16 1,0 0 9-1,-157 26-10-1,92-17 0 0,-2-1-17 2,2-3-15-1,1 2-8-3,8-7-9 4,12 0 3-1,15 2-3 0,2 1 2-3,15 2 1 4,3 7 5-1,-2 5 8-1,1 13 7 1,-1 15-4-1,-2 17 4 1,6 16-2 1,-6 22-4 8,-3 12 1-17,0 12 7 9,-3 11 0 0,2 11-7-7,1 0-6 7,0-4 3 0,3-14-5-2,6-19 4-3,0-18-1 5,-2-19 3-2,4-17-2 4,3-19 0-7,2-17-3 5,0-13-5-3,0-1-3 3,0-5 6-3,0 0-1 2,23 0 0 0,17 0 6-1,17 0 4 4,10-2 17-8,6-16-23 5,23 1-12 2,6-2 0-4,9 2 0 4,-6-3 0-6,-20 5 0 6,-17 11 0-6,-21-5 0 4,-17 9 0 4,-7-3 0-2,-14 3 0-8,-5 0 0 4,-4 0 0 2,0-3-45 0,0-3-138-2,-36-8-82 3,9 6 17 0,-4-5-157-1</inkml:trace>
    </iact:actionData>
  </iact:action>
  <iact:action type="add" startTime="20253">
    <iact:property name="dataType"/>
    <iact:actionData xml:id="d29">
      <inkml:trace xmlns:inkml="http://www.w3.org/2003/InkML" xml:id="stk29" contextRef="#ctx0" brushRef="#br1">20650 10221 3 0,'0'0'1036'7,"0"0"-834"-3,0 0-18 5,0 0-54-3,0 0-44 2,0 0 10 0,118-6-7 0,-54 6-20-2,12 0-17 3,4 0-22-1,0 8-13-1,-8-3-11-1,-6-2-5 2,-19-3-1 2,-5 0-8-4,-4 0-48 1,-6-13-53 1,-7-21-83 0,-25 17-69 0,0 6-64-2</inkml:trace>
    </iact:actionData>
  </iact:action>
  <iact:action type="add" startTime="20596">
    <iact:property name="dataType"/>
    <iact:actionData xml:id="d30">
      <inkml:trace xmlns:inkml="http://www.w3.org/2003/InkML" xml:id="stk30" contextRef="#ctx0" brushRef="#br1">22454 9318 700 0,'0'0'242'2,"0"0"-121"3,0 0-26 1,0 0-12 2,0 0-22 0,0 0-18 2,-80-121 0-5,42 121-13 2,-4 0 12 2,5 0-7-1,-3 27 1-2,0 9-2 1,2 9-18 2,5 5-8-1,-1 6-3 0,17 12-1-1,1 7 4 2,13 11 16 7,3 4 11-15,0 2 14 5,0 0-13 0,0 5-9 6,13-3-6-10,-6 5-13 7,2 2 0 2,-6-8-3-1,-1-9-3-7,5-10-1 4,-4-16 0 7,2-10-1-12,3-15-1 12,-4-9 0-12,0-16-4 5,1-8-29 0,2 0-46-3,6-3-55 3,7-37-4 4,-12 11-82-2,3-4-213-7</inkml:trace>
    </iact:actionData>
  </iact:action>
  <iact:action type="add" startTime="21050">
    <iact:property name="dataType"/>
    <iact:actionData xml:id="d31">
      <inkml:trace xmlns:inkml="http://www.w3.org/2003/InkML" xml:id="stk31" contextRef="#ctx0" brushRef="#br1">23012 9461 570 0,'0'0'290'3,"0"0"-115"3,0 0-74 1,0 0-64 1,0 0-22 1,0 0 1-3,4-61 23 2,-47 55-6 0,-2 1-9-2,-3 2-8 2,0 3 2 0,3 0-8 1,10 0 12-1,-1 33 12-1,11 9 10-1,8 20-2 2,2 12-6 0,11 5-4 11,4 7 0-19,0 0 5 10,0 8 3 2,0 2-4-11,3 5 3 11,13 0-8-10,1 0 1 6,-4-11-14-2,-1-14-8 3,-3-17-8-1,-3-20-2 0,-6-9-1-4,1-17-3 4,2-13-40 0,7 0-63-1,5-13-79 0,5-36 13 1,-9 15-32 1,2-1-253 7</inkml:trace>
    </iact:actionData>
  </iact:action>
  <iact:action type="add" startTime="21418">
    <iact:property name="dataType"/>
    <iact:actionData xml:id="d32">
      <inkml:trace xmlns:inkml="http://www.w3.org/2003/InkML" xml:id="stk32" contextRef="#ctx0" brushRef="#br1">22748 9974 714 0,'0'0'236'1,"-241"0"-55"6,108 0-61 2,1 0-58-2,23 0-25 0,31 0-30 1,35 5-5 0,19-5-4-2,24 0-3 2,0 0-44 0,51-5-140 0,-10-3-57 1,8 8-534-3</inkml:trace>
    </iact:actionData>
  </iact:action>
  <iact:action type="add" startTime="21669">
    <iact:property name="dataType"/>
    <iact:actionData xml:id="d33">
      <inkml:trace xmlns:inkml="http://www.w3.org/2003/InkML" xml:id="stk33" contextRef="#ctx0" brushRef="#br1">23093 10313 729 0,'0'0'267'1,"0"0"-88"3,174 15-73 4,-131-15-55-1,1-15-21 1,-8-15-14 0,-11-2-11-2,-9-4-1 2,-16-1-4 0,0 3-2 0,0-1-5 0,-25 1-7-2,-17 7-16 2,-7 20 12 1,-12 7 10-1,4 7 8-3,-1 44 7 3,9 14 21 0,8 9 15-1,8-2 5 20,14-8-5-27,15 0 6 0,4-11 3 14,0-3-5-14,20-8 8 8,21-3-16 2,5-7-24-6,3-11-13 4,-4-7-2-1,8-8-1 6,-10-6-33-13,-2 0-51 14,-8 0-54-11,-3 0-22 5,-2-13-15 1,-28-2-114-5,6-2-468 6</inkml:trace>
    </iact:actionData>
  </iact:action>
  <iact:action type="add" startTime="22107">
    <iact:property name="dataType"/>
    <iact:actionData xml:id="d34">
      <inkml:trace xmlns:inkml="http://www.w3.org/2003/InkML" xml:id="stk34" contextRef="#ctx0" brushRef="#br1">24100 10134 591 0,'0'0'200'2,"0"0"-41"7,0 0-62-3,-211 126-24 3,141-81-3-3,19 4 8 2,6-9-2 0,21-3 8 0,14 0-9-1,10-3 11 0,0 0-22 2,0-6-13-4,20-4-28 4,13-1-15-2,8-3-6 2,8-6-2-1,3-5-13 0,5-9-32 0,-1 0-27 3,-1 0-42-2,-7-34-39-9,-35 8-50 10,-2-2-162-3</inkml:trace>
    </iact:actionData>
  </iact:action>
  <iact:action type="add" startTime="22435">
    <iact:property name="dataType"/>
    <iact:actionData xml:id="d35">
      <inkml:trace xmlns:inkml="http://www.w3.org/2003/InkML" xml:id="stk35" contextRef="#ctx0" brushRef="#br1">24542 9160 661 0,'0'0'251'7,"5"152"-78"-1,-5-36-49 1,0 10-39 1,0 5 12-2,0-9-28 2,0 0-17 0,0-19-20 0,0-5-16-2,0-13-13 2,0-17-3 1,0-14-1-3,0-28-11 3,0-15-42-1,0-11-66-1,16-1-25 3,0-31-146-4,4-2-195 0</inkml:trace>
    </iact:actionData>
  </iact:action>
  <iact:action type="add" startTime="22641">
    <iact:property name="dataType"/>
    <iact:actionData xml:id="d36">
      <inkml:trace xmlns:inkml="http://www.w3.org/2003/InkML" xml:id="stk36" contextRef="#ctx0" brushRef="#br1">24756 9998 598 0,'0'0'169'4,"0"0"5"1,0 0 3 1,-211-17-61 3,111 20-28-4,6 6-20 3,9-4-42 1,16-5-23-1,22 0-3 1,7 0-6-4,26-2-71 4,14-13-83-1,0 0-154-1</inkml:trace>
    </iact:actionData>
  </iact:action>
  <iact:action type="add" startTime="22897">
    <iact:property name="dataType"/>
    <iact:actionData xml:id="d37">
      <inkml:trace xmlns:inkml="http://www.w3.org/2003/InkML" xml:id="stk37" contextRef="#ctx0" brushRef="#br1">25085 10211 820 0,'0'0'219'4,"0"0"-63"1,79 152-96 3,-79-121-40-3,0-5-20 2,0-6-4 2,0-5-51-1,0-15-126-2,0 0-376 2</inkml:trace>
    </iact:actionData>
  </iact:action>
  <iact:action type="add" startTime="23067">
    <iact:property name="dataType"/>
    <iact:actionData xml:id="d38">
      <inkml:trace xmlns:inkml="http://www.w3.org/2003/InkML" xml:id="stk38" contextRef="#ctx0" brushRef="#br1">25164 9732 562 0,'0'0'163'3,"0"0"-25"-2,2-146-97 10,-2 129-32-6,0 8-9-2,0 9-28 6,0 0-160-1,0 0-271 0</inkml:trace>
    </iact:actionData>
  </iact:action>
  <iact:action type="add" startTime="23234">
    <iact:property name="dataType"/>
    <iact:actionData xml:id="d39">
      <inkml:trace xmlns:inkml="http://www.w3.org/2003/InkML" xml:id="stk39" contextRef="#ctx0" brushRef="#br1">25479 9957 731 0,'0'0'177'3,"0"0"-13"3,51 163-58 1,-36-82-14 0,0 3-5 0,5 5 7-1,2-8-20 3,-5-15-2-1,4-13-28 0,-5-22 6 1,-5-14-5-2,2-8-13 0,3-9-3 1,2 0-18-2,11 0-8 2,5-37-2 0,0-14 0 1,-1-16 0-3,0-11-2 1,-5-15 1 12,-5-6-2-19,0 10-4 14,-5 10-20-14,-2 17-19 9,0 20-54 2,-8 18-18-10,7 11-9 7,-6 13-7 0,4 0-13 2,-11 0-166-6,4 17-274 3</inkml:trace>
    </iact:actionData>
  </iact:action>
  <iact:action type="add" startTime="23526">
    <iact:property name="dataType"/>
    <iact:actionData xml:id="d40">
      <inkml:trace xmlns:inkml="http://www.w3.org/2003/InkML" xml:id="stk40" contextRef="#ctx0" brushRef="#br1">26263 10075 472 0,'0'0'187'2,"0"0"-36"-2,0 0-56 8,0 0-37 0,0 0-34-2,0 0-18 1,159-15-2 1,-154-19 0 0,-5 4-2-2,0 5 1 3,-28 8-1-2,-21 12-1 0,-2 5 6 0,-2 0 11 3,2 27 30-4,6 18 17 3,13 11 4 0,9 11-3-4,13 7 5 3,10 1 6 5,0-1-27-9,10-3 2 3,28-10-8 2,6-8-6-5,1-7-24 5,6-13-9 1,-4-5-5-3,-1-8-6-1,-1-12-51 4,-2-8-54-5,-27 0-102 3,0 0-223 0</inkml:trace>
    </iact:actionData>
  </iact:action>
  <iact:action type="add" startTime="24625">
    <iact:property name="dataType"/>
    <iact:actionData xml:id="d41">
      <inkml:trace xmlns:inkml="http://www.w3.org/2003/InkML" xml:id="stk41" contextRef="#ctx0" brushRef="#br1">22548 12822 733 0,'0'0'331'7,"0"0"-178"-2,0 0-70 2,0 0-36 0,0 0-1 0,0 0 80 2,10-143-13-1,-4 36-40 0,4-16-13-2,-6-14-18 3,8-13-13-2,-8 0-6-1,4 0-5 3,-8 15-7-1,0 23-3 0,0 21-1-3,0 32-7 3,0 26 2 11,0 19 0-14,0 11 1-3,0 0 6 7,5 3 10 1,16 0 6-7,10 8 3 7,14 35-22-6,9 10-3 5,4 14 4 5,-1 12-1-12,-2-1 5 7,-18-1-1-5,-9-8 3 5,-15-9-13 0,-13-7 0-4,0-3 0 4,-38 5 0 4,-31-5 0-12,-18-5 0 6,-9-3 0 2,10-11 0 6,14-10 0-13,15-8 0 4,23-13 0 1,18 0 0 3,14 0 0-7,2-25-48 4,18-17-5 3,34-2-86-1,28 11-75-1,-44 22-76-5,7 9-180 5</inkml:trace>
    </iact:actionData>
  </iact:action>
  <iact:action type="add" startTime="25209">
    <iact:property name="dataType"/>
    <iact:actionData xml:id="d42">
      <inkml:trace xmlns:inkml="http://www.w3.org/2003/InkML" xml:id="stk42" contextRef="#ctx0" brushRef="#br1">23563 12587 529 0,'0'0'425'2,"0"0"-286"2,0 0-6 1,0 0-56 3,0 0 24 1,0 0 0 0,5 45-27-4,-22-31-11 4,-2-6-14-1,6 4-25-1,9-10-13 0,1 1-6 1,3 1-1-1,0-2 6 2,0 0 13-4,0 7 3 4,0 8-5-2,0-2-16 2,0-2-5-2,0-7 3-1,0-4-3 3,0-2-3-2,0 0-4 0,0 0 1 1,0 0 0 1,0 0 5-2,6-11-4 0,-2-14-19-1,5-3-32 3,-2-6-40-1,3-5-60 0,-3 24-112-1,1 1-286 0</inkml:trace>
    </iact:actionData>
  </iact:action>
  <iact:action type="add" startTime="25635">
    <iact:property name="dataType"/>
    <iact:actionData xml:id="d43">
      <inkml:trace xmlns:inkml="http://www.w3.org/2003/InkML" xml:id="stk43" contextRef="#ctx0" brushRef="#br1">25105 11454 612 0,'0'0'355'3,"0"0"-165"4,0 0-28-2,0 0-63 2,0 0-56 2,0 0-31-4,40-29 17 3,-103 29 17 0,-1 0-6 0,-13 0-9-1,-4 0 0 1,1 0-8-1,3 4 0 2,9 12-9-4,9 2-10 3,15-5 1 0,11 2-2 0,10 0 1 0,5 3 7-1,2 13 21 1,0 14 11 1,5 17-16-3,-2 14-8 20,-3 8-1-26,4 7 4 0,-4 4-1 12,-4 1-4-12,3-6-2 8,-2-6 1 1,3-9 1 4,1-6-3-12,8-15 7 7,4-14-4 1,3-16-6 3,0-16-11-10,0-3 0 7,10 0 0-2,24-1 0-2,19-1 0 2,15-3 0 2,18 0 0 0,5 0 0-3,9-17 0 3,0-6 0 1,-5 1 0-7,-11-1 0 5,-5 6 0 0,-18 0 0-1,-14 10 0 2,-18-3 0-3,-16 3 0 2,-9 0 0-1,-4-6 0-1,0-4-56 2,0-15-147 2,0 17-55-1,-20 0-120-5</inkml:trace>
    </iact:actionData>
  </iact:action>
  <iact:action type="add" startTime="26217">
    <iact:property name="dataType"/>
    <iact:actionData xml:id="d44">
      <inkml:trace xmlns:inkml="http://www.w3.org/2003/InkML" xml:id="stk44" contextRef="#ctx0" brushRef="#br1">24451 11876 636 0,'0'0'368'3,"0"0"-146"5,0 0-46-1,0 0-68-1,0 0-5 2,0 0-6 0,7-8-10 0,27 8-38-2,9 0 6 3,11 0 17-2,1 0-17 1,4 0-36-2,11 0-19 2,-3 0 0 1,7 0 0-1,-6 0 0-2,-2 0 0 1,-3-6 0 13,-13 0 0-19,-13 3-30 5,-5 1-110-1,-11 2-85 3,-21 0-108 7,0 0-138-14</inkml:trace>
    </iact:actionData>
  </iact:action>
  <iact:action type="add" startTime="26603">
    <iact:property name="dataType"/>
    <iact:actionData xml:id="d45">
      <inkml:trace xmlns:inkml="http://www.w3.org/2003/InkML" xml:id="stk45" contextRef="#ctx0" brushRef="#br1">25743 12429 63 0,'0'0'708'1,"0"0"-497"3,0 0-74 4,0 0-66 1,0 0-20-3,0 0-5 2,1 46-6 0,-1-46-17 0,3 0 0 0,7 0 7-1,-7 0-6 0,1 0-5 2,-4 0-6-4,0 0-1 4,0 0-9-2,0 0 2 2,0 0 3-3,0 5-2 1,-8 6 3 3,-5 1 5-2,7 1 6-1,1-2 2-1,1 2-8 4,4-8-11-5,0-2-3 2,0-3-14 1,0 0-36 0,9 0-70 0,-2-3-93-2,9-17-176 2</inkml:trace>
    </iact:actionData>
  </iact:action>
  <iact:action type="add" startTime="27052">
    <iact:property name="dataType"/>
    <iact:actionData xml:id="d46">
      <inkml:trace xmlns:inkml="http://www.w3.org/2003/InkML" xml:id="stk46" contextRef="#ctx0" brushRef="#br1">26660 11072 547 0,'0'0'309'1,"0"0"-112"4,0 0-69 3,0 0-51 2,0 0-3-5,0 0-12 3,28 143-9 0,-28-101-18-1,0 1-1 0,0 0-20 2,0-3-4 1,0-5-9-5,-3-11-1 1,-2-5-1 3,-3-9-6-1,8-7-35 1,0-3-72-3,0 0-32 1,0 0-54 0,0-3-211 2,0-11-175-3</inkml:trace>
    </iact:actionData>
  </iact:action>
  <iact:action type="add" startTime="27324">
    <iact:property name="dataType"/>
    <iact:actionData xml:id="d47">
      <inkml:trace xmlns:inkml="http://www.w3.org/2003/InkML" xml:id="stk47" contextRef="#ctx0" brushRef="#br1">26957 11094 237 0,'0'0'323'3,"0"0"-86"-1,0 0-91 8,0 0-51-4,0 0-21 1,51 183-15 1,-51-134-26 0,0-11-27 1,0-7-4-3,0-6-2 1,0-5-29 4,0-3-46 1,0-17-67-11,-3 0-214 9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23:26:31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186">
    <iact:property name="dataType"/>
    <iact:actionData xml:id="d0">
      <inkml:trace xmlns:inkml="http://www.w3.org/2003/InkML" xml:id="stk0" contextRef="#ctx0" brushRef="#br0">1875 10594 857 0,'0'0'204'5,"0"0"-147"1,0 0-15 0,0 0 5 2,0 0-20-2,0 0 6 2,0 0 22 0,0 0-14 0,0 0 1-2,-167-81 9 2,122 75-23 0,-1 3 6 0,-8 3-11-1,3 0 3 0,-1 0 1 2,-2 0-7-2,7 0-2 0,-3 0-9 0,0 0 8 2,0 0-12 1,2 13 14-6,2-4-11 5,4 6 9-1,3 0-6 0,3-5-6-2,-2 2 1 2,6-2-5 0,2 2 6 0,-4-4-6-2,11-2-1 2,-1 2 1 0,3-2-2 0,5-3 2-1,0 3-1-1,5-1 0 2,-2 1 1 1,1 0-2-4,0-5 2 3,2 6 0 0,-3-2-1 0,3 0 0-1,0 2 0 0,-3 1 0 1,0 0 0 1,-2 1-1-4,-1-3-1 3,-1 3 4 1,1-9-2-2,6 8 1-1,0-8-2 2,3 2 0 0,2-2 0 0,-3 3 0-2,0 1 1 3,-3-3 0-1,3 6 1-1,-5-5-3-1,2 3 4 2,-5 1-3 0,3 0 2 0,1 2-2-1,-4-3 1 4,3 0 0-4,2-1 0-1,-1 2-1 0,5-3 0 1,-2 3 1 2,5-1 0-2,-6 1 0-1,4 0 0 3,-6 2 2-2,-1 5-3 1,0 3 1-1,-1-3 0 0,-2 2-1 2,0 3 1-2,3-4-1-1,-2 1 2 3,2-5 0-2,3 2 1 1,-3 0-4-1,3-5 3 0,3-1-2 1,-1-1 1 1,4-1 0-4,0 2-1 3,1-4 1 0,-2 5 0 0,2-2 0-1,-2 0 1 1,0 3 0 1,1 4-2 0,1 0 1-4,-6 4 0 5,5 1-1-3,-3 2 2-1,2-2-3-1,-3 0 4 3,2 1 0 1,4-4-2-2,-9-1 0-1,9 2-2 2,-3-2 2 0,-3-2 0 0,5-2 0-2,1 2-1 3,2-1 3 0,-5 0-2 0,5 0 0-3,-3 7 0-1,3 0 1 3,0 4-2 0,-1-2 0-1,-2 3 1 4,3 1 0-3,-9 1 1-3,8 0-3 1,-5 1 4 1,-3-3-3 2,8 4 3-1,-2-4-4-3,3 0 3 3,0 2-1 1,0 1 0-2,0 0 0-1,-3 4-1 2,3-2 2 0,0 4-1 0,0 0 0 0,0 2 0 0,0-2 2 0,0 4-4-1,0-3 2 1,0 6 0-3,0-2-1 6,0 1 2-5,0 5-2 0,0 0 2 2,0 7 0 2,0 0 0-2,0 3-2-4,0-3 0 3,0 0 1 4,0-1 0-3,0-1 1-4,0 2-3 3,0 3 4 1,0-3-3 0,0-2 2 1,0 3-2-3,0 7 3 2,0 1-2 0,-4 7 0-1,-1 1 0-1,5-6-1 4,-4 6 2-4,0 3-2 0,4 0 3 2,0-2-2 3,0-11 1-3,0-6 0-3,0-8 0 4,0-8 2-2,0-2-2 0,0-14 7-2,0-4-1 3,0 6-7 2,0-3 6 0,4 4-2-4,2-2 0-2,7-2-3 4,-3 3 3 1,0-2-2-2,3 6 0-1,0-2-1 5,-1 3 1-5,-1 0-1 0,-3 0 1 1,2-1 1 1,-3-7-2 0,-1-2-2-2,-5-3 2 2,8-1-1 0,-5 0 0 1,4-2 2-4,5 0 0 3,3-1 0 0,2-1 6 0,11 0-2-1,11-4 1 1,5-3-7 0,11 0 6 0,8 0 0-1,-2 0-1 0,8 0 5 2,-5 0 0-2,-1 0 0-1,13 0-2 1,-1 0 2 3,4 0-7-1,7 0 0-3,0 0-2 0,7 0 4 2,3 0-4 0,3 0 4 0,-2 0 0-1,-1 0-4 1,-7 0 8-1,-3 0-1-2,-3 0 0 3,3 0-4 0,5 2 6 0,5 6-8-1,3 1 2 0,5-2-3 3,2 1 3-3,-7-3-4-1,-9 3 0 2,-8-1 6-1,1-5-5 2,-3 1-1-4,9-3 4 4,2 2-4 1,3-2 2-3,-6 0-2-1,6 0 5 0,-5 3-3 2,6 0 4 1,2 2-2-4,1-1 3 3,1-2-7 3,0 1 7-3,-6-3-4-2,-4 0 3 1,3 0-3-1,1 0-3 2,0 0 5 0,8 0-4 2,2 0 5-6,-2 0-5 4,-2 0-1 1,-5 0 0-1,-2 0 0-2,-6-3 0 3,0-11-1-5,0 1 0 5,1 1 2-2,-2 1 6-1,1 2-7 3,-3 4 2-1,-7-2 1 0,0 5-2 0,-6-3-1-1,1 2 1 0,2 3-1 2,6-3-1-3,-6-1 0 3,4 3 2 0,-3-3 1-3,2 2 1 2,0-1-3-4,-5 0 0 4,1 1 0 2,-1-3 0 0,-5-5 0-5,-2-1 0 1,-1-3 0 1,0-5-4 2,-5 2 8-1,-1 0-8-2,-8 6 8 1,-4-1-4-1,-3 4 0 4,-2 1 0-3,0 2 0 1,-1 0 0-2,-4-2-5 4,5 6 7-1,0-5-5-3,1 3 6 2,-2 3-6-4,-6-3 3 4,-1 1 0 2,-3-1-2-4,-2-3-3 1,-2 0 5 0,-3 1-3 1,0 3 3-2,-5-2 0 3,-2 1 1-2,0 3 1 1,-8-3-2 1,3 3 0-3,2 0-1 1,-5 0 0 3,4 0 2-4,8 0-4 0,-1-3 6 2,1 3-4 0,3-2 2 0,2 0-1-1,-3 2 0 1,2-7-3 1,0 4 1 0,-5-2-3-6,2 0 5 5,-2 2 0 0,-1-2-2 0,-3-2 3-2,0 2-2 2,1 0-6 0,-3-7 2-2,4-6-10 4,-2-4 3-3,-2-10 5 2,-6-15 4 0,-3-5 1-2,-4-14 4 0,0-6 0-1,0-10-2 0,0-6 0 2,-5 2-1 0,2 2 1-1,3 0 0 2,0-6 1-4,0-7-3 3,0-4 5 1,0-8-4-4,3-2 2 4,7-3-2-1,-3-1 0-1,5 1 0 0,-4 3 1 2,5 7-2-3,-2 12 2 4,2 7 0-3,-3 3-1-1,-4 1 2 1,1 2-2 2,-4-5-1-2,-2 5 2 1,-1-3-4 1,0 2 4-1,0-2-1-1,0 7 1-2,0 9-3 2,0 13 6 3,-4 9-3-1,-6 7 1-3,-5 0-1 0,-7 0 1 2,-8-2-1-1,0-6 1 0,-11-6-1 1,-5 4 0 1,2-2 2-1,-7 14-1 1,2 1 0-4,-10 12 11 1,-7 1-9 2,-9 8 7 0,-9 2-9 1,-10 1 4-3,-6 5-2 2,-10 0 1-3,-5 2-2 3,-1 3 3 0,-6 0-4-1,-5 0-1 0,-10 0 4 1,-3 6 0 0,-4 1-2 1,7 5-1-2,5-1 2-1,6-2 4 4,11 3-4-2,5-1 5-1,7-2-8 0,-1 1 0-1,4 4 0 2,3 0 0 1,4 0 0-1,4 3 0-2,2-4 0 2,0 6 0-2,-7-9 0 1,1 1 0 1,-4-2 0 0,2-7 0 1,6 2 0-2,2-4 0 2,6 0 0-3,-4 0 0 1,5 2 0 0,-4-2 0 3,3 4 0-3,-3-4 0-2,-1 3 0 3,1-1 0 0,-1-2 0-1,5 5 0 1,2 1 0 2,1-2 0-4,-1 1 0-1,5-3 0 3,5-2 0-1,0 0 0 1,9 0 0 1,1 0 0-3,-6 0 0 2,10 0 0-1,-4 0 0 1,6 0 0 0,4 0 0-2,5 0 0 3,-2 0 0-2,3 0 0-1,-2 0 0 2,-6 0 0 0,3 0 0 0,-2 0 0-2,-5 0 0 3,-10 0 0-2,-9 0 0 2,-14 0 0-4,-18 14 0 3,-4 1 0 0,-6 1 0 0,-7 1 0-2,7-2 0 2,-5-5 0 0,10-3 0-2,8-6 0 4,7 3 0-4,15-4 0 2,16 3 0-2,22-3 0 2,19 0 0 0,19 0 0 0,4 0 0 0,0 0 0-2,56 0-140 3,-1 0-200-2,26 0-357-1</inkml:trace>
    </iact:actionData>
  </iact:action>
  <iact:action type="add" startTime="20149">
    <iact:property name="dataType"/>
    <iact:actionData xml:id="d1">
      <inkml:trace xmlns:inkml="http://www.w3.org/2003/InkML" xml:id="stk1" contextRef="#ctx0" brushRef="#br0">5388 5243 506 0,'0'0'200'4,"0"0"-109"2,0 0-1 2,0 0 1 0,0 0 3 1,0 0-24 0,0 0-6-5,-246-137 6 4,139 151-12 2,-27 28 0-3,-8 12-18-2,-4 11-10 4,1 12-13-2,14 14-4 0,13 12 1 0,13 19 1 2,18 6-2 0,18 2 0-2,21 2-9 1,14-3 14 1,24 12-8-2,10 3 6-2,16 4-3 3,60 2 11 2,37-7-7-4,39-15-2 2,29-9-3-2,28-18 2 2,16-17-7 0,6-22-1-2,-4-31-6 3,-14-31 2 2,-18-14-2 2,-21-57 3-11,-27-18-3 3,-30-18 4 1,-21-14 3 1,-31-16-6 2,-29-19 0-4,-29-17-1 5,-7-10 0-3,-24-4 0-1,-36 7-3 1,-16 17-1 1,-9 21-14 1,-15 41-15-4,-7 39-23 3,-15 39-26 0,-14 23-46 1,90 20-80-4,4 28-165 4</inkml:trace>
    </iact:actionData>
  </iact:action>
  <iact:action type="add" startTime="21066">
    <iact:property name="dataType"/>
    <iact:actionData xml:id="d2">
      <inkml:trace xmlns:inkml="http://www.w3.org/2003/InkML" xml:id="stk2" contextRef="#ctx0" brushRef="#br0">4384 10251 506 0,'0'0'333'1,"0"0"-188"7,0 0-33 0,0 0-3-2,0 0-8 3,0 0 13-2,0 0-55 1,-6-109-11-2,-13 66 5 2,-5-8-13 0,0-10-7 0,1-9 3 0,1-16-2-2,9-15-11 2,8-13 2 0,5-12-7-1,0-1 2 3,0-2-9-2,0 3 1-1,18 2 2-1,7 1-9 1,3 2 4 2,3 8-1-1,7 4 4-2,3 1-7 2,5 6 3-1,3-9-5 1,-1 5 0-2,-4-2 2 2,-1 13-3 0,-2 10-2 0,-5 13 3 1,-3 18-2-1,-5 17-1-1,-12 16 0-1,-3 9 1 1,-10 7-1 2,-3 1 0-1,0 2 0 0,0-1-1-1,0 0 1 0,0 3-2-1,0 0-1 2,0 0 3-2,-36 3-1 3,-28 36 1-1,-20 13 5 0,1 0-5-3,-4 5-1 5,3-8 1-3,4 0 0 0,12-7-2-1,12-9-1 2,17-7 6 1,14-8-6-2,9-8 6 0,6-7-3 0,10 1 2 3,0-4 0-3,0 0-2-1,29 0-12 3,26-24 9-2,14-14 1 2,-5-14 0-4,1 3 2 3,-5-8-2-1,-6 3 1 2,-11 2-1-3,-7 5 2 3,-13 16 0-1,-2 12 0 0,-17 11 2-1,5 2-2-1,-9 3 1 1,0 3 4 2,3 0-3 0,5 20 8-2,4 48 12 0,5 23-16-1,4 12-1 1,2-2-3 0,-4-12-2 1,-2-20-3 2,-7-25-4-1,-8-19-48-2,-2-17-57-2,0-4-89 2,0-4-90-1,0 0-303 2</inkml:trace>
    </iact:actionData>
  </iact:action>
  <iact:action type="add" startTime="22078">
    <iact:property name="dataType"/>
    <iact:actionData xml:id="d3">
      <inkml:trace xmlns:inkml="http://www.w3.org/2003/InkML" xml:id="stk3" contextRef="#ctx0" brushRef="#br0">3729 9560 804 0,'0'0'197'3,"0"0"-43"4,0 0-34 1,0 0 0-1,181 161-24-1,-135-126-18 3,1 5 9-2,-4-1-18 1,2 1-4-2,-9 2-19 2,3 0-6 0,-7-3-11 1,0 1 1-4,-4-3-10 3,-5-9 0 0,-9-9 2 0,-2-11-2-2,-9-1 10 2,-2-5-30 0,-1-2 0 0,3 3 0-1,-3-3 0 1,5 2 0 1,-3-2 0-3,-2 0 0 0,3 0 0 2,0 0 0 0,22 0 0 0,14-27 0-2,20-35 0 2,23-31 0 3,-6-28 0-3,6-17 0-3,-6-8 0 5,-13 8 0-4,-15 26 0 3,-11 29 0-4,-9 23 0 3,-3 18 0 0,-11 13 0 0,-5 10 0-1,-5 6 0-1,-1-5 0 5,1-4-172-6,-4 18-167 2,6 4-265 0</inkml:trace>
    </iact:actionData>
  </iact:action>
  <iact:action type="add" startTime="23810">
    <iact:property name="dataType"/>
    <iact:actionData xml:id="d4">
      <inkml:trace xmlns:inkml="http://www.w3.org/2003/InkML" xml:id="stk4" contextRef="#ctx0" brushRef="#br0">30593 10313 523 0,'0'0'262'2,"0"0"-109"5,0 0-29 2,0 0-32-1,0 0-34-2,0 0-31 2,0 0 22 0,-154-3 7 0,77 15 2-2,-2 5-9 2,-1 0-5 0,-4-4-9 0,0 2-6-2,-11-5-8 2,-5-1-2 1,0-2 7-2,9 1-6 3,1-1-5-6,11 3-8 6,2 3 5-3,6 1 0 0,7 3-2 0,0 0-2 2,-3-4-7-2,4-1 3-1,-4-1-2 2,6 4 5 0,5 2-5 0,-1 2-1-2,14 1 3 3,-2 5 3-2,13 1-1 1,3 2-3-2,1 6 5 1,4-1-5 2,0 6 1-1,1 3-3 1,3-3 3-2,-2 9-3 2,6 1 2-3,3-2-3-2,-3 2 1 4,6-5 0 0,6-2 2 1,-1 0-3-4,5 3 2 4,0-1 7-2,0 3-4 2,0 2 0-3,0-6-4 3,0 0 4 0,0-7-1-2,0-3-4-1,0 5 3 1,0 2-3 2,0 6 5-3,0 1-4 1,8-2 3 0,6-3 2 2,-1 7-2 1,0-2 0-5,-1 10-3 5,-4 1 2-3,4 4-1 0,0 3-3-3,-4 4 2 6,1-1 0-3,-5 7 1 1,2-6-2-2,0 4 0 3,1 4 1-3,-5 4-1 4,1-6 0-6,-3 3 3 4,0-3-3 0,0-9 0 2,0 3-1-3,0-3 1 2,0 5 0-3,0 2-2 2,0-2 2-3,0-2 1 3,-3-18-1 0,1-8 0-1,-1-15 0-1,-1-9 1 3,0-4-3-2,4-2 2 1,0 2 0-2,0-6 0 4,0 8 0-4,0 4 1 3,0-2 0-4,13 3-2 4,6 1 2-2,1-6 2 1,0 0-2-1,8-3 1 0,5-3-1 1,3 1 0 1,8-5-1-4,9-1 0 3,7 3 3 0,8-3-3 0,15 3 2-1,4-4 1 1,10 3 2-1,4 1-4 2,-1-1 5-3,-3 0-6 3,-7-2-2-2,-13-3 2 1,-7 2 0-3,1-2-1 3,0-3 3 0,8 3-4 0,2-3 3 0,-1 4-3-1,1-4 3 1,2 0-1 1,-6 0 0-3,3 0 1 4,-7 0-1-4,-2 0 0 1,-7 0 1-2,3 0-1 4,-11 2 3-2,2 3-3 2,2 1 0-4,-2-2 0 4,6-2 0-1,-2 3 0 8,2-2 0-15,0 2-1 6,-5 0 3 0,-5-1 0-1,-1-1-1 1,-2 0-1 0,-5-3 2 3,8 0-2-3,-3 0 0-2,2 0 0 4,11 0 0-1,-4 0 1 0,3-3 0-3,1-4 0 3,-2 6 0 1,5-5 1-1,-2 3-3-3,-1-2 1 5,1 2-3-4,-10 1 3 3,-5-5-2-4,-10 7 2 3,-1-3 0 1,-10 0 0 0,3 3 1-3,0 0-2 2,-3 0 1 0,-6 0 0-1,2 0-2-1,3 0 2 1,-1 0 0 1,-2 0 2 1,4 0-5-4,-2 0 5 3,1 0-2 0,1 0 0 0,-2 3 0-2,2 3-4 4,-8-6-2-4,2 0 2 2,-6 0 3-2,-2 0 0 2,4 0-2 0,1 0 2 1,-3-23-5-1,4-4 5-1,-5-7-6 2,-9-4 7-3,1-6-4-1,-5-1 2 3,-3 1 0 0,0-2 1 0,0 4 1-2,0 1 0 2,0 4 0 0,0 5-2 0,0 2 2-2,0 1 0 4,0 2 0-3,0-2 0 0,0-1 0-2,2 1-1 5,9 1 3-2,-2 1-2 2,3 1 1-5,-4-2-2 3,4 0 0-1,0-4 1 0,-4 1-1-1,7-4 1 2,-2-2 0 0,3 0 0 0,-5 0 0-2,2-1 1 3,0 2-1-2,1 4 0 3,-4-2 0-6,-3 6-2 4,5-1 2 1,-8-1 0 1,6-10 1-4,-3-1-2 0,-1-4 2 2,4-2-4 0,-5-5 5-2,0-5-5 1,0-4 3 2,0-6 0 2,-2-1-2-5,2-4 2 3,1-2 0-5,1 2-1 4,0-2 1-3,5 7 0 3,-4-2 0 0,0 5 1 0,3 5-2-2,-6 1 1 3,3 2 0-2,-3 2-2 2,2-3 4-4,-1 5-4 3,-3-5 4 1,1 3-3 1,-4-4 3-4,0 2-4 2,0 0 2 1,0-5 0-4,0 6 0 0,0 2 0 3,0 5-1 1,0 6 2-2,-7 8-1-1,-6 4 0 3,2 10 0-2,-3 3-1 1,-2-3 1-2,-4 0 0 4,-5-2 0-3,-10-7-1 1,-2 2 1-2,-7-1 0 2,-8-1 1 0,0-2 5 0,-8 0-6-2,-6 4 2 2,2-5-2 0,-3 3 1 1,-2 4 2-3,5-2-2 3,-4 1 4-3,1 7-5 2,-3-1 7-3,-4-2-6 3,-5 2 4 0,-8 0-5 1,3 3 4-4,-3 3-4 5,3 9-1-3,1-3-1 1,2 4 2-3,4 3 0 4,-4-3 2-2,-3 1-2 1,-3 3 2-1,-2 0 1 0,11 0-2 3,4 0 2-4,8 0-2 0,6 0 0 2,1 0 2 0,6 0-3 0,1 0 5-2,9 0-1 2,-1 0 2 1,7 0-5-1,0 0 5-2,0 0-5 3,-5 0 5-3,4 15 0 3,3 1-1-4,-4-2 3 4,9 3-4-1,2-3 4-1,-1 3-5 0,6-1 1 0,0 0-3 3,0-3 3-4,2-1-2 0,1-5-1 2,3 2 0 0,1 0 0 0,5-1 0-2,1-6 0 3,6 4-2-2,4-6 0 1,0 0-2-2,0 0-16 3,0 0-58-2,4 0-81 1,17 0-31-2,12 0-266 3</inkml:trace>
    </iact:actionData>
  </iact:action>
  <iact:action type="add" startTime="27139">
    <iact:property name="dataType"/>
    <iact:actionData xml:id="d5">
      <inkml:trace xmlns:inkml="http://www.w3.org/2003/InkML" xml:id="stk5" contextRef="#ctx0" brushRef="#br0">31165 4992 389 0,'0'0'169'3,"0"0"-56"4,0 0 5 1,0 0-4 0,-187 0-19-2,102 24-32 3,-24 16-11-2,-8 7-8-1,-9 12 1 2,-1 8-9 0,1 4-4 1,3 4-5-2,0 4 2 0,3 5-1 0,7 4-4 2,4 4-6-2,25 9 0 2,20 4-2-1,15 1 7 0,26 9-8 0,5 8 7-3,18 8-12 2,0 6-1 1,9 1-2 1,31-9 11-3,21-1-8 4,22-8 1-5,14 4-3 5,20-4-7-3,8-5-1-1,11-3 1 3,9-7 6-2,9-10-5-1,10-2 6 1,4-12-6 4,0-12 10-5,5-17-8-1,-13-15-1 3,4-15 6 1,-17-19-9-3,-13-3 10 3,-6-20-9 1,-5-47 0-3,5-29 0-1,2-27 0 0,-2-20-1 1,-12-18-8 1,-15-16 8 1,-21-17-3-4,-19-14 2 4,-25-5 0 1,-21 6 0-4,-15 7-3 1,-12 13 3-1,-47 14-1 4,-23 7-1-5,-21 17-1 2,-23 20-5 1,-16 28-12 0,-11 30-18 1,-14 28-36-4,-4 35-63 3,114 8-32 3,10 34-189-3</inkml:trace>
    </iact:actionData>
  </iact:action>
  <iact:action type="add" startTime="28114">
    <iact:property name="dataType"/>
    <iact:actionData xml:id="d6">
      <inkml:trace xmlns:inkml="http://www.w3.org/2003/InkML" xml:id="stk6" contextRef="#ctx0" brushRef="#br0">31078 8301 596 0,'0'0'251'4,"0"0"-92"3,0 0-54 0,0 0-30 0,0 0-27 2,0 0-12-2,0 0 2 0,92 118 11 0,-84-73-15 2,0 11-1-2,-5 6-2-1,-3 5-12 3,0 4-6-2,0-1 4-1,0 3-1 2,0 3-9 0,-15 2-2 2,-8-2-2-4,1 3-1 2,-1-3 7 0,3 3-4 0,-1-2 5-2,4-13 0 4,-6-2-3-4,8-15-1 3,-4-3-1-2,2 3-3-1,-3-6-2 2,1 6 2 0,1 1 3 7,5-4-2-13,2 3 1 5,-4-8 0 1,11-6 2-2,-5-13-2-1,8-6 0 4,-2-8-3-1,3-6-1-3,0 0 0 3,0 0 0 0,-3 0 1 0,-4-28-1 0,-6-6 3 0,-3-11-4 2,-5 0 1-4,-3-3 0 3,-1-5 0-5,-4-6-3 4,3 8 3 2,6 6 0-2,4 13 0-4,7 11-3 4,0 7 2-1,7 9 1 0,0 5 0 3,2 0 2-5,0 0 0 3,0 0 4 0,0 0 2-2,0 5 37 2,2 32-4 0,24 10-22 0,4 9-2-1,6 4 8 2,-2-5 1 0,0-1 1-1,-2-7-10-2,-4-1-2 0,-8-6-3 1,1-13-4-1,-8-10 0 2,-6-5-1 0,-4-12 3 1,5 0-1-2,4 0 4-1,5 0-2 2,15-17-4 0,3-12 5 0,1-1-2 1,1 1 7-1,-4 1-8-2,-6 0-3-1,2 0-5 4,-4-2-2-1,-2 5 0 1,-4-1-22-3,-10 0-74 1,-9-2-100 3,0 20-118-3,0-4-202-1</inkml:trace>
    </iact:actionData>
  </iact:action>
  <iact:action type="add" startTime="29125">
    <iact:property name="dataType"/>
    <iact:actionData xml:id="d7">
      <inkml:trace xmlns:inkml="http://www.w3.org/2003/InkML" xml:id="stk7" contextRef="#ctx0" brushRef="#br0">30725 8548 36 0,'0'0'295'5,"0"0"-193"2,0 0 16-1,0 0 4 2,56 151 13 0,-49-141 26 0,-1-4-23-2,1-6-39 2,-1 0 31 0,0 0-13 2,-2 0-33-6,1 0-24 4,6 0-19 0,4-16-19 0,7-19-12-2,-4-12-2 2,1-7-7 0,-1-6 15 0,-1 4-1-2,-5 3 7 5,5 5-3-3,-7 10-5-1,3 3-2-2,-3 13 1 4,1 5-2-1,-7 3-4 0,2 8-3-3,-2 1-1 4,2 1-3 0,1-1 4-1,-4 2-2-1,3 0 3 0,4 3-4 1,3 0 16-2,2 0 2 0,11 0 5 2,4 33-3 1,16 18-1-1,5 6-8-3,6 2-3 3,-1 1-5 1,-8-3 3-2,-4-5-1 0,-4-11-6 1,-11-11 6 0,-11-9-6 0,-11-12 0 3,-4-7 0-7,-3-2 0 4,4 0-2 0,-4 0-5 1,0 0-10-5,0 0-19 4,0 0-15 3,0 0-49-6,0-5-45 0,0-22-35 4,0 10-99-2,0 4-187-1</inkml:trace>
    </iact:actionData>
  </iact:action>
  <iact:action type="add" startTime="33400">
    <iact:property name="dataType"/>
    <iact:actionData xml:id="d8">
      <inkml:trace xmlns:inkml="http://www.w3.org/2003/InkML" xml:id="stk8" contextRef="#ctx0" brushRef="#br0">14048 6641 50 0,'0'0'404'4,"0"0"-279"4,0 0 24 0,0 0-31-2,0 0-35 4,0 0-23-4,0 0-4 2,0 0 11-2,-15-23-10 2,-54 38-17 0,-20 17-12 0,-19 10-7-2,6 12-1 2,5 11-16 0,13 8 3 0,22 14-6-2,17 12 0 2,24 7 4 6,13 4 3-11,8-8-5 2,23-14-2 4,44-20 5-1,24-29 3-1,29-24 6 2,16-15-14 0,14-28 0-3,-18-49-1 2,-15-21-2-4,-37-15 1 7,-35 2-1-3,-37-5 2 0,-8-10-6-2,-40-9-32-1,-49-3-20 3,33 91-60 0,8 12-130-2</inkml:trace>
    </iact:actionData>
  </iact:action>
  <iact:action type="add" startTime="34407">
    <iact:property name="dataType"/>
    <iact:actionData xml:id="d9">
      <inkml:trace xmlns:inkml="http://www.w3.org/2003/InkML" xml:id="stk9" contextRef="#ctx0" brushRef="#br0">14586 12703 273 0,'0'0'273'3,"0"0"-151"2,0 0 22 3,0 0-65 0,0 0-41 0,0 0 17-2,-45-54 13 2,-18 54-6 1,-22 0-7-2,-8 7-18-1,-4 48-9 3,-2 18-13-2,14 16-9 1,12 15 2-2,17 6 2 2,28 2-6 0,21-4 2 2,7-7-3-4,55-17 3 1,41-15-3 2,28-14 9-1,23-25-1 0,8-21 0-2,-1-9 0 2,-14-29-8 0,-30-40-3-2,-31-18 2 2,-32-24-3 0,-29-22 1 0,-18-26 0-2,-13-18-6 3,-39 0-27-2,8 118-93 2,6 26-160-4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02:59:27.0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434">
    <iact:property name="dataType"/>
    <iact:actionData xml:id="d0">
      <inkml:trace xmlns:inkml="http://www.w3.org/2003/InkML" xml:id="stk0" contextRef="#ctx0" brushRef="#br0">25857 3420 411 0,'0'0'679'5,"0"0"-578"3,0 0 59 0,0 0-67-2,0 0-54 2,0 0 14 0,0 0 6 0,0 0 3-2,0 0 0 2,0 0 13 0,97 0-16 1,-71 2-1-4,-1 6-11 3,8 5-2 0,2-4-12 0,0 1-22-2,6-2-11 2,-1 1 0 1,1 2 0-2,7 0 0-1,-4 0 0 5,10 1 0-4,-3-5 0 0,-2 3 0-1,-1-2 0 2,-5-6 0 4,1 8 0-1,2-8 0-10,1 1 0 6,3-1 0 0,4-2 0 2,-5 6 0-4,4 0 0 3,2-1 0 0,1 1 0 0,-4 0 0-2,-2 3 0 4,-7-4 0-1,-2-1 0-4,-1 0 0 2,-1-1 0 0,5-3 0 2,-4 3 0-2,1-3 0-1,3 0 0 1,-8 0 0 2,4 0 0-1,1 0 0 2,-2 0 0-4,-1 0 0 3,1 11 0-1,4 0 0-4,7 1 0 3,-5-1 0 4,5 3 0-6,0-2 0 0,0-1 0 7,-3 3 0-4,-4-6 0-2,-2-3 0-2,-5 2 0 4,-6-5 0 2,-1-2 0-3,-1 0 0-2,0 0 0 3,1 0 0 0,2 0 0 1,9 0 0-4,0 3 0 4,7 2 0-1,3-2 0 2,10 4 0-5,1 0 0 4,2-4 0-2,-9-1 0 0,-2-2 0-2,2 0 0 3,-1 0 0 1,4 0 0-1,1 0 0-1,1 0 0-1,2 0 0 4,-1 0 0-4,-5 0 0 1,4-8 0 3,11 3 0-2,1-1 0 0,6-2 0-4,2-1 0 4,0-2 0 0,-7-6 0 1,2-2 0 0,4-7 0-1,2-2 0-2,6 3 0 0,2 3 0 0,2-1 0 1,7 3 0 2,3 1 0-1,-1-1 0-1,1-3 0-1,-3 4 0 2,-2-1 0 0,-6-3 0 0,-9 4 0-2,-17 4 0 3,-9 5 0-1,-15 4 0-3,-14 3 0 5,-6 3 0-4,-15 0 0 4,-4 0 0-3,0 0-30 0,-17-3-160 3,-55-2-102-4,25 5 3 0,-8 0-323 1</inkml:trace>
    </iact:actionData>
  </iact:action>
  <iact:action type="remove" startTime="8311">
    <iact:property name="style" value="instant"/>
    <iact:actionData xml:id="d1" ref="#d0"/>
  </iact:action>
  <iact:action type="add" startTime="8262">
    <iact:property name="dataType" value="strokeEraser"/>
    <iact:actionData xml:id="d2">
      <inkml:trace xmlns:inkml="http://www.w3.org/2003/InkML" xml:id="stk1" contextRef="#ctx0" brushRef="#br1">33986 8082 556 0,'0'0'224'4,"0"0"-146"4,0 0 31 0,0 0-73 0,0 0-23-2,0 0-13 2,23-41-14 1,-23 41-42-2,0 1-66-1,0 14-272 2</inkml:trace>
    </iact:actionData>
  </iact:action>
  <iact:action type="add" startTime="10594">
    <iact:property name="dataType"/>
    <iact:actionData xml:id="d3">
      <inkml:trace xmlns:inkml="http://www.w3.org/2003/InkML" xml:id="stk2" contextRef="#ctx0" brushRef="#br0">25848 3460 296 0,'0'0'623'5,"0"0"-493"1,0 0 24 2,0 0-61 0,0 0-22 0,0 0 0-2,89 0-9 2,-69 0 11 0,8 0 2 0,5 2-3-2,3 3-7 2,2-2-10 0,0 4-14 0,1-2-7-2,1 0-6 2,1 0-9 0,4 2-6 0,-2-5-6-2,2 4 2 3,-1-1-4-2,-1 0 6 4,4 2-4-7,-1-4-4 4,2 1 6 4,1-1-6 0,-1 4 3-10,1-4-5 2,2 2 1 4,3-3-2 0,2 1 0-3,2-3 0 6,2 0 2-3,-4 0-2-1,-2 0-1-2,-8 0-1 2,-4 0 1 4,-3 0 1-3,2-3-1-3,-5-2 1 2,0-7 0 0,-2 5 0 1,-4-3-1-2,6 2 1 2,-11 0 1 1,4 3-1-2,-4-1 2-1,-5 0-1 4,6 1-2 0,-6 3 2-3,5-2-1-4,4-2 0 8,1 4 0-4,4-1 0 1,-2-3 0-4,0 2 3 5,7 2-3 1,-2-5 2-2,0 0-2-3,3 1 1 3,2 4 2-2,-1 0-3 3,2-2 0-1,2 4 0-1,5-5 0 0,-4 3 0 1,-1-2 0-2,7 4 0 6,-4 0 0-3,4 0 0-6,5 0 0 2,1 0 0 3,-3 0 0 3,1 0 0-4,4 0 0-2,-4 0 0 2,1 0 0 2,6 0 0-1,3 0 0 1,-4 0 0-3,-1 0 0 1,4 0 0-2,-10 4 0 4,2-4 0-1,-1 0 0 3,1 0 0-4,1 0 0 0,1 0 0-2,2 0 0 2,-7 2 0-1,-1 3 0 3,0-1 0-1,-6 0 0 2,1 1 0-1,-3-1 0-4,0 2 0 1,-1-3 0 2,11 1 0 0,-3 4 0 1,-3-3 0-4,2-5 0 3,-5 0 0 0,2 0 0 1,1 0 0-2,5 0 0 0,4-13 0-3,6 6 0 5,-2-3 0 2,5 1 0-3,-8 0 0-3,-4 3 0 0,-1-6 0 4,-2 1 0 1,0 4 0-3,-2-5 0-3,-4 7 0 5,-3-4 0 2,-5 3 0-3,-2 4 0-2,-2-1 0-1,-4 3 0 2,-2 0 0 1,1 0 0-1,-5 0 0 3,-2 0 0 0,-7 0 0-5,-5 0 0 1,-7 3 0 1,-3 3-10 0,-3 2-96 4,-55-3-95-4,-39-2-15-1,33-3-50 1,-1 0-211-1</inkml:trace>
    </iact:actionData>
  </iact:action>
  <iact:action type="add" startTime="12568">
    <iact:property name="dataType"/>
    <iact:actionData xml:id="d4">
      <inkml:trace xmlns:inkml="http://www.w3.org/2003/InkML" xml:id="stk3" contextRef="#ctx0" brushRef="#br0">2253 4975 482 0,'0'0'396'4,"0"0"-278"2,0 0 7 1,0 0-29 1,0 0-40 0,0 0 0 0,0 0 13-2,138-20-18 2,-122 20 4 0,-3 0 4 0,4 0-9-2,6 0-1 2,-2 7-8 0,9 5-7 0,-1-1-12-2,3-4 0 2,3 3-7 0,-1-5-5 0,0-5-3-2,3 0-1 2,0 0 2 0,3 0-2 0,2 0 5-1,-1 4-1 1,-3-2 6 1,1-2-7 1,1 3 4-3,1 0-1 1,0-3-3-3,1 3-1 2,-2-1-2-2,-2 4 0 4,1 0 0-1,-1 2 1-1,-2 4-6 0,-3-5 6 2,5 3-6-2,-5-3 0 0,9-1 0-1,0 2 0 3,2 1 0-1,5-4 0 3,-3 1-1-3,-1-2 1-2,0-4 0-1,-1 0 0 0,4 0 0 7,-2 0-1-6,5 0 0 1,-3 0 1 1,1 0 0-2,-3 0-1 2,4 0 1 0,-5 0-1 0,1 0 2-3,-1 0-2 5,0 0 3-4,-2 0-4 5,-2-7 2-5,-1 2-1 3,4-4 0-2,4 1 0-4,1 3-1 9,2-5 4-6,5 5-4 2,1-7 1-3,-9 2 0 7,4-1-3-3,-7-1 0-6,-2 7 3 3,7-3 0 4,-4 2-1-2,3 0 1-3,2 3 1 2,5-1-1 2,1 4 2-2,1 0 1 0,6 0-2 0,-3 0-1 0,-2 0 4 2,5 0-3-1,-3 0 0 3,3-5 2-2,-2 0-2-6,5-2 7 4,-7 0-8 0,4 1 3 0,-3-1 0 1,-4 0 0-1,2 2-1 3,-5 0 1-3,-8 5 1 2,2-3-2-4,-2 3 2 1,-2 0-3 2,-1-4 4 1,1 4-5-3,-1-3 6 1,5 1-2 4,6-1-2-4,-2 3 2 3,4 0-2-8,4 0 3 6,4-2-5 0,-3-2 3 1,4 1-3-5,-1 0 0 7,-2 3 0-2,-6 0 0-5,-6 0 0 2,-3 0 0 6,-16 0 0-4,-9 0 0-2,-3 0 0-1,-6 0 0 2,-3 0 0 1,-4 0 0 0,-5 0-41 0,-1 0-46-2,0 0-74 2,0 0-104 0,0-5-160-2</inkml:trace>
    </iact:actionData>
  </iact:action>
  <iact:action type="add" startTime="14654">
    <iact:property name="dataType"/>
    <iact:actionData xml:id="d5">
      <inkml:trace xmlns:inkml="http://www.w3.org/2003/InkML" xml:id="stk4" contextRef="#ctx0" brushRef="#br0">8316 4889 551 0,'0'0'195'1,"0"0"-63"7,0 0-15 0,0 0-50 0,0 0 5-2,0 0-3 2,0 0-3 1,92-5-10-2,-68 5 3-1,5 0-6 2,2 0-13 0,5 0-8 0,5-3 0-2,-5 0-5 2,7 1-4 0,2-5-4 0,5 5 3-2,0 2-7 2,0-3-1 0,6 0 5 4,-2 1-2-10,2-1 2 7,-2 3-7-1,2-3-1 0,2 0-1-1,0 0-2 0,2-2-4 3,1-4-3-2,4 5 6-1,-1-5-5-2,-1 1 4 2,-2-1-6 2,-1 0 3-4,-12 3 0 4,5 3 3-1,2 0 0 0,2 1-1-2,-1-1 0 1,10 1-2 2,-3-1 3-1,6-1-5 0,3 1 1 0,5 1 1 0,-3-1-2-2,-2 1 2 2,-4 2 0-3,5 0 2 5,-8 0-1-1,-4 0 6-3,3 0-8 0,-5 0 6 1,1 0-7 2,-2 0 2-4,1 0-3 4,2 0 2-1,-2 0 0 1,-1 0-1-5,2 0 1 4,4 0-1 1,-4 2 4-1,10 6-5-2,1-1 2 2,1-2-2 0,1 0 0-1,-8 2 0 2,5-2 1 0,-9-3-1-2,0 4 1 1,-2 1 0-2,0 1 0 46,-1 1 1-51,-1-5-1-1,-1 2-2 0,-2-1 0 0,3 4 0 0,-1-3-1 0,1-4 2 5,4 1 1 2,2 2 0 2,3-1 2-1,-4 4-2-2,-4-3 1 2,7-2-2 0,-7-3 0 0,-1 0 1 0,1 0-1-3,-3 0 1 4,1 0 0 1,2 0 0-5,2 0 0 2,-5 0 3 0,-2 0-4 1,-6 0 0-2,5 0 1 3,-7 0-3-1,7 0 2 0,0 0 0-1,0 0 3-1,5 0-2 3,-1 0 3-1,8 0-3-2,-3 0 3 2,7 0-3-1,2 0 1 2,1 0 0-2,-2 0-2-1,-2 0 0 3,-3 0 3-2,0 0-2-1,-8 0 1 2,1 0 0 0,-4 0-2 0,-2 0-1-2,3 0-2 3,1 0 0-2,-3 0-4 3,4 0 4-6,4 0 3 4,-2 0-2 1,1 0 1-2,2-3-1 0,2 1 1 1,-3-1 0 0,4 3 1-1,-7 0 2 0,-4 0-2 0,2-3-2 3,5 1 2-1,7-1-2-3,-4-1 4 3,7 4 1-5,-3 0-3 5,-4 0 2-4,4 0-2 4,3 0 0-1,-5 0-1 1,-1 0 1-5,5 0-2 5,1 0 4-1,-5 0 1 0,-4 0-2-2,-5 0 1 2,0 0-1 0,-9 15-1 0,3-6 0-1,-13-8 0 0,-3 3-1 1,-4-4-1-1,5 0 1 2,0 0 1-2,5 0-2 0,-2 0 3 1,-3 0-2 0,-2 0 0-2,-5 0-4 1,4 0-6 4,1-9-6-7,3-7 10 4,0 2 5 0,5-1 2 0,1 0 3-1,7 6 3 0,1 1-4 0,6-1-2 2,8 5 6-2,-2 2-6 2,3 2 1-2,-2 0 0 0,-8 0-2 0,-12 0 1-1,-11 0-1 3,-9 0 0-1,-14 0-2 0,-6 0-2-3,-3 0-3 3,0-9-91 1,-35-14-59 0,-49-7 47-1,-45-4-84 0,61 24-91-3,3 6-471 1</inkml:trace>
    </iact:actionData>
  </iact:action>
  <iact:action type="add" startTime="17113">
    <iact:property name="dataType"/>
    <iact:actionData xml:id="d6">
      <inkml:trace xmlns:inkml="http://www.w3.org/2003/InkML" xml:id="stk5" contextRef="#ctx0" brushRef="#br0">18056 5016 743 0,'0'0'123'4,"0"0"7"4,0 0-41 0,0 0-38-2,0 0 10 2,0 0-2 0,181-11 1 0,-145 11 2-2,12 0 0 2,4 0-12 0,9 0-8 0,0 0-8-2,9 0-9 2,1 0 0 0,4 0-8 0,0 0-2-2,-1 0 3 3,-1 0 3 2,-2 0-2-6,1 0-3 1,8 0 2 2,1 0-4 4,3 0-3 1,3 0-2-12,-6 0 1 4,-4 0-6 3,-7 0 7 1,-4 0-11-4,-5 0 10 2,3 0-1 3,0 0 1-4,8 0-5 0,10 0-4 2,2 0 1 1,8 0-1 0,0 0 1-6,0 0-2 6,-5 0 2-1,-5 0-2 1,-8 0 1-5,-2 0-1 7,-1 0 5-3,-1 0 0-2,-2 0-4 0,3 0 7 1,-3 0-2 5,0 0-3-6,-3 2-1 0,3 2 0 0,2-2-1 5,-3-2 2-5,-2 0-3 0,-9 0 3 2,1 0-2 0,-8 0 0 0,5 0-1-2,-1 0 2 2,-5 0 1 4,7 0-2 0,-2 0 1-11,3 0 2 7,4 0-1-3,5 0 0 3,0 0-3-2,2 0 1 2,-9 0 1 0,-2 3 2 0,4 0-4-1,1 2 4 0,1-2-2 4,-1 2-2-4,4-5 1 3,7 4 1-7,-1-4 0 3,9 3-2 3,-3-3 2-4,4 2-1 7,2 1 1-5,-5 2 1 2,-3-2-3-7,-2 1 2 7,7-4 1-2,-5 1-2 2,-1-1-1-4,3 4 1 3,-6-2 2 1,1 4 3-2,1-1-6 0,-1-1 8 1,2 2-8 4,-7-1 2-4,0-1 2-4,2-4-3 2,-1 0-1 2,5 0 0 0,-2 0 4-3,7 0-4 7,-3 0 4-4,2 0-2 1,4 0-4-7,-10 0 0 5,2 0 0 2,-5 0 0-2,-3 0-1-1,-1 0 0 3,-3 0 3-2,0 0-1 2,3 0 2-3,2-4-1 1,8 1 0 5,2 1-2-3,0 2 2-5,4 0 1 3,-5 0 3 0,2 0-3 1,-3 0 1-3,6 13-1 4,-3 4 4-1,2 4-4 1,-2-6-1-5,-1 0 1 4,-1-1 0 1,-4-3-2-1,0-6-1-2,-1-1 2 2,-7-1 0 3,-3-1-1-4,-12 1 2 0,4-1-2-1,-7-2 1 2,6 0-3 0,-5 0 3-2,0 0 0 1,2 0-4 1,-1 0-2 0,-1 0 5-3,6 0 1 4,-7 0 4 2,6 0-4-3,-2 0 0-2,-1 0-1-1,-2 0-1 3,-4-5 2 0,-1 0-4-3,-3-2 2 4,-4 0-2 3,3-2 4-5,-5 1 0 2,-1 2 1-7,6 3 3 7,-1 1-4-2,3 0 0-2,2-3 0 3,-1 3 0 5,5-4 1-3,7 6-1-9,-1 0 0 8,10 0 3-4,0 0-2 4,4 0 0-4,-1 0-1 4,0 0 0 2,-4 0 0-4,0 0 0 0,-4 0-1-2,5 0 3 6,-4 0-2-7,2 0 2 4,-4 0-4-2,-1 0 2 4,3 0-1-1,-7 0 1-2,4 0 0 2,-8 0-1-6,6 0 2 6,-7 0 0-4,5 0-1 8,0 0 0-9,4 3 2 4,3 7-2-3,-1-6 0 5,-2 5 0-2,4-7 0-1,-2 2-2-2,4-4 2 4,-4 0-3 3,-5 0 0-2,0 0 1-9,-5 0 2 6,-1 0-7 2,4 0 6-2,1 0-1-2,0 0 0 4,-2 0-3 2,7 0 4-3,-7 2-2-1,1-2-3-2,-1 0 6 2,0 0-8 1,0 0-1-3,-3 0-2 7,-2-8 5-6,2-3 3 2,0-1-1-4,-1-2 2 5,1-3-4-1,2 0 5-1,-2 0-2 1,-1 0 0-2,2-2-5 5,-2-1-3-5,-1 1 3-1,5-1 1 3,-9 3 4 4,9 4 3-4,-5-2 3-4,4 6-3 3,1 4 5 3,-5-7-4-2,1 4-2-4,1-5 1 3,-2-4-2 1,5 2 0 1,3 1 2-4,-1 6 1 4,3-2-1-2,-6 10 3 1,0 0-2 1,-4 0 1-3,-4 0-1 4,-1 0-2-2,-7 0 1 0,0 0 0-2,-2 0 0 0,0 0 0 1,-1 0 0 0,0 0 0 1,-1 0 0 3,-5 7 0-3,-3-1-1-3,-5-4-4 1,-4-2-3 2,-4 3-8-1,-6 0-19-1,0-3-25 2,0 3-49 1,-6 0-55-2,-59-3-81 1,26 3-13-1,-5 2-262 4</inkml:trace>
    </iact:actionData>
  </iact:action>
  <iact:action type="add" startTime="34263">
    <iact:property name="dataType"/>
    <iact:actionData xml:id="d7">
      <inkml:trace xmlns:inkml="http://www.w3.org/2003/InkML" xml:id="stk6" contextRef="#ctx0" brushRef="#br0">15416 18741 1 0,'0'0'709'4,"0"0"-546"5,0 0-11-4,0 0-76 3,0 0-16 1,0 0-20-2,0 0-3-1,0 0-2 2,0 0 2 0,0 0 19 0,0 0 5-1,10-13-16 0,-23-6-8 1,2-5-4 0,-2-6-7-2,-3-5-8 2,-2-15-5 0,-1-4 1 0,5-5 6-2,-6 2 1 2,7 3 8 2,8-3-3-2,-3 3-6-3,8 2 4 4,0-2 2-2,0 0-9 4,0-1-1-5,0-2-4 1,13-2 3 0,7 0-1 0,-1 2-5-1,2 8-3 4,3 0-2-4,5 10 0 2,-2 9-4-3,1-2 0 3,5 12 0 1,-1 7-6 2,-4 3-35-6,3 10-69 4,-6 0-70-4,-22 0-74 4,-2 0-162-5</inkml:trace>
    </iact:actionData>
  </iact:action>
  <iact:action type="add" startTime="34810">
    <iact:property name="dataType"/>
    <iact:actionData xml:id="d8">
      <inkml:trace xmlns:inkml="http://www.w3.org/2003/InkML" xml:id="stk7" contextRef="#ctx0" brushRef="#br0">15670 18685 405 0,'0'0'432'5,"0"0"-271"1,0 0-35 2,0 0-81 0,0 0-29 0,0 0 16-2,48-75 7 2,-29-2 2 0,2-9-4 1,4-22-3-4,0-3 2 3,-2-3-8 0,-3 8-7 0,-4 10-3-2,1 24-3 2,-9 20-5 0,-5 27-6 0,-3 20-3-2,0-1 3 2,0 6 0 0,0 0 36 0,0 14-9-2,0 28-11 2,0 20-14 0,4-6 0 0,5 6-5-2,1-6 2 2,6-11-1 0,-2-20-2 1,6-13 0-4,4-12-11 3,12 0-1 0,10-54 7 0,8-15 0-2,2-13 4 4,-3-6 1-2,-10 13 0 0,-10 7 0-1,-6 29 0-1,-17 16 0 4,-7 21 5-4,-3 2-2-1,0 25 3 4,0 46 7-1,-3 32-5 0,-19 23 1-3,6 1 3 5,0 2-6-3,4-14-4 3,-1-10-1-6,3-18 0 5,4-17-2-2,4-9-2 1,2-15-23-2,0-4-51 4,0-17-30-2,0-10-46-1,0-15-23-1,0 0-240 0</inkml:trace>
    </iact:actionData>
  </iact:action>
  <iact:action type="add" startTime="35394">
    <iact:property name="dataType"/>
    <iact:actionData xml:id="d9">
      <inkml:trace xmlns:inkml="http://www.w3.org/2003/InkML" xml:id="stk8" contextRef="#ctx0" brushRef="#br0">16561 18516 629 0,'0'0'181'5,"0"0"-7"3,0 0-74 0,0 0-66-2,166-95-3 2,-143 57-14 0,-9 8-8 0,-1-1-7-3,-7 3-2 5,-6 11 0-3,0-2-2 2,0 13-3-4,-6 1-11 3,-21 5 7 0,-2 0 9 0,-5 17 3-2,1 28 13 2,3 11 15 0,1 0 18 0,14 5 0-2,2-4-12 4,13-1 15-1,0-17-6 0,0-8-18-2,7 0-6 1,17-11-15-4,9-8-4 4,-3-7-3-3,4-5-14 5,5 0-40-1,-6 0-28-2,-5 0-28-2,-4-12-44 3,-24 7-142-1,0-3-443 1</inkml:trace>
    </iact:actionData>
  </iact:action>
  <iact:action type="add" startTime="35777">
    <iact:property name="dataType"/>
    <iact:actionData xml:id="d10">
      <inkml:trace xmlns:inkml="http://www.w3.org/2003/InkML" xml:id="stk9" contextRef="#ctx0" brushRef="#br0">17008 18733 602 0,'0'0'198'3,"0"0"-35"6,0 0-37 0,0 0-30-2,24-175-10-1,-24 119-10 2,8 6-9 0,5 6-10 0,-2 1-4-2,14 7-9 3,1 4 0-2,4 7-10 1,8 11-10-2,3-3-5 2,5 11-10 0,-2 4-8 0,-8 2-1-3,-9 0-8 4,-8 0-16-1,-6 0-46 1,-8 4-30-4,-5 17-55 3,0-2-49 0,0-7-169 0</inkml:trace>
    </iact:actionData>
  </iact:action>
  <iact:action type="add" startTime="36181">
    <iact:property name="dataType"/>
    <iact:actionData xml:id="d11">
      <inkml:trace xmlns:inkml="http://www.w3.org/2003/InkML" xml:id="stk10" contextRef="#ctx0" brushRef="#br0">17846 18264 274 0,'0'0'179'6,"0"0"-70"2,0 0 35-2,0 0-56 2,0 0-16 0,0 0-23 1,17 0-18-4,-17 0-1 3,0 0 2 0,0 8 8 0,-15 12-14-2,-5 2-6 2,-6-7 0 0,1 7-8 0,-4 3 3-2,3 3 8 2,6 8 7 0,6-4 3 0,3-2-9-2,6-4 7 2,-3 0-8 0,8-2 1 0,0 1 0 0,0-5 2-1,0 8-6 0,11-2 2 3,4-1-14-6,3 1 0 4,5-1-2 3,2 0-4-1,7-6-2-6,2-7 3 1,7-7 1 4,8-1-3 3,-5-2 1-4,-4-2-2-5,-6 0 0 3,-11 0 0 2,-7 0-44-1,-12 0-48 0,-4-2-102 1,0-13-135 2,0 2-417-3</inkml:trace>
    </iact:actionData>
  </iact:action>
  <iact:action type="add" startTime="36669">
    <iact:property name="dataType"/>
    <iact:actionData xml:id="d12">
      <inkml:trace xmlns:inkml="http://www.w3.org/2003/InkML" xml:id="stk11" contextRef="#ctx0" brushRef="#br0">18270 18284 450 0,'0'0'250'8,"0"0"-117"-4,0 0-5 4,0 0-71 1,0 0-1-2,0 0 4-1,-29 151-12 1,25-84-8 2,4-11-7-1,0-4-4-2,0-11-1 2,7-15-2 0,19-7-6 0,2-13-8-2,8-6-4 2,0 0-8 0,3-43 0 0,-10-13-2-2,3-2-1 3,-8 1 2-2,-7 16-1 1,-5 4 2-2,-1 18 0 4,-8 11 2-3,-3 8-1 6,0 0 0-10,0 0 4 5,0 0 15 1,0 17 14-4,0 18-24 2,0 2-7-1,4 5-2 2,1-11 0 0,1-3-1-2,1-3-1 3,-1-8-16-1,4 2-52 0,1-8-35-3,-6-11-78 4,-1 0-217-2</inkml:trace>
    </iact:actionData>
  </iact:action>
  <iact:action type="add" startTime="37081">
    <iact:property name="dataType"/>
    <iact:actionData xml:id="d13">
      <inkml:trace xmlns:inkml="http://www.w3.org/2003/InkML" xml:id="stk12" contextRef="#ctx0" brushRef="#br0">18818 18741 702 0,'0'0'148'6,"0"0"-12"2,0 0-96-2,0 0 10 3,0 0 27-2,38-178-9 2,-26 124-5-4,3-3-5 3,4 5 9 0,3 11-25 0,1 8-10-2,2 10-2 2,0 4-4 1,-2-1-6-1,10 8-11 1,-3 1-6-3,4 3-1 3,2 8-1-3,-8 0-1 0,-1 0-20 1,-7 0-53 1,-4 34-66 0,-5 13-63-2,-11-27-90 3,0 5-531-2</inkml:trace>
    </iact:actionData>
  </iact:action>
  <iact:action type="add" startTime="37428">
    <iact:property name="dataType"/>
    <iact:actionData xml:id="d14">
      <inkml:trace xmlns:inkml="http://www.w3.org/2003/InkML" xml:id="stk13" contextRef="#ctx0" brushRef="#br0">20027 18008 523 0,'0'0'90'2,"0"0"89"7,0 0-101-1,0 0-4-2,0 0 20 2,0 0 11 0,-51 121-33 0,12-29-5 0,-7 6-27-2,5-2 0 2,2 5-10 0,3-7 0 0,1-13-16-2,10-14-9 2,5-16-5 0,4-16-2 0,12-20 2-2,-5-3-12 3,9-12-43-2,-3 0-37 1,2 0-46-2,-2-12-16 2,0-7-65 0,3-3-247-2</inkml:trace>
    </iact:actionData>
  </iact:action>
  <iact:action type="add" startTime="37788">
    <iact:property name="dataType"/>
    <iact:actionData xml:id="d15">
      <inkml:trace xmlns:inkml="http://www.w3.org/2003/InkML" xml:id="stk14" contextRef="#ctx0" brushRef="#br0">19442 17938 526 0,'0'0'151'3,"0"0"18"5,0 0-68 0,0 0-42 0,113 181-5-2,-89-124 4 2,4-12-2 0,1 1-8 0,-3-4-16-2,-4-5-10 3,-1-5-18-2,-3 5-2 1,-1 0-4-2,-7-7 0 2,-1-3-15 0,-6-14-43 0,-3-7-42-2,0-6-70 2,0 0-199 0</inkml:trace>
    </iact:actionData>
  </iact:action>
  <iact:action type="add" startTime="38169">
    <iact:property name="dataType"/>
    <iact:actionData xml:id="d16">
      <inkml:trace xmlns:inkml="http://www.w3.org/2003/InkML" xml:id="stk15" contextRef="#ctx0" brushRef="#br0">20152 18822 526 0,'0'0'167'8,"0"0"-32"-4,0 0-49 4,0 0-9 0,138-194 2-2,-115 88-10 2,-7-25-23 0,-6-23-9 0,-10-8-13-2,0-6-14 2,-6 2-5 0,-35 14-5 0,-18 14 0 0,-14 14-4 0,-13 30-87-1,43 87-144 5,3 7-512-8</inkml:trace>
    </iact:actionData>
  </iact:action>
  <iact:action type="add" startTime="40945">
    <iact:property name="dataType"/>
    <iact:actionData xml:id="d17">
      <inkml:trace xmlns:inkml="http://www.w3.org/2003/InkML" xml:id="stk16" contextRef="#ctx0" brushRef="#br0">21349 15765 753 0,'0'0'189'3,"0"0"-30"3,0 0-31 3,0 0-30-1,0 0-19 0,0 0-19-2,0 0-13 3,18-3-12-2,21 3-4 1,13 12-4 0,10-1-5-2,8 8 1 2,-2 7-7 0,-6 1 2-3,-7 4-8 4,-5 6-1-1,-10 5-1 0,-14-2-7-2,-5 2 5 2,-11 7-5 0,-10 5 0 2,0 6-1-6,0 4 0 9,0 2 0-7,-10-1 1-1,-6-9 3 2,4-6 2 6,0-1 9-8,12 0-7 2,0-4 6-1,0-3-2 0,0 2-7 3,19-6 2-1,15 1-2-2,6-2 0 4,4-5-5-2,-1 0 0-1,2-3 2-2,-3-9-2 3,-1-7 1 0,-1-2-1 0,-8-11 0 0,-1 0 0-2,-5 0-2 2,-5 0-1-1,-2 0 2 0,-10 0 1 1,0 0-1-1,-9 0 2 3,0 0-1-3,0 0 0 1,0 0-1 0,0 0-2-2,0 0 0-1,0 0 1 3,0 0 1 1,-13 12 1-2,-8 4 0 3,-9 7 1-6,-3 8-1 5,-4-1 0-1,0 10 1-2,-5 9 6 2,1 3-1 0,0 7 5 0,1 6-7-3,6 2 2 6,7 8 2-5,8 2 2 5,9 11 4-3,10-2-3-1,0-1-3-3,3 5-4 3,27-1 5 0,17 3-1 1,-4 10-5 1,1-4-1-3,-7 4 2 0,-11-1-4 6,-2-8 0-6,-17-6 0 2,-7 1 2-4,0-7-4 5,-7-6 3-1,-24 1-2 0,-5-14-1-2,3-11 1 3,-1-16-2-3,-3-8-5 5,-3-22-26-3,-3-5-47-3,-3-17-64 2,2-39-33 1,27 22-97-2,7 3-307 4</inkml:trace>
    </iact:actionData>
  </iact:action>
  <iact:action type="add" startTime="42278">
    <iact:property name="dataType"/>
    <iact:actionData xml:id="d18">
      <inkml:trace xmlns:inkml="http://www.w3.org/2003/InkML" xml:id="stk17" contextRef="#ctx0" brushRef="#br0">23374 16261 860 0,'0'0'140'6,"0"0"55"1,0 0-74 1,0 0-63-2,0 0-20 2,0 0-19 0,0 0-5 0,-174 40-1-2,110-40-7 2,1 0-4 0,3 0 2 0,12-8-1-2,3 0-2 2,8 3 1 0,14 1-1 0,8 4 2-2,6 0-3 2,5 0 4 0,1 0 7 0,3 0 6-2,0 4 8 2,0 29 1 0,0 16-6 0,0 13-14-2,0 7 16 2,0 8-12 2,0-3 10-3,0 11-6-1,0-1-1 3,0 3 6-2,0-11 0 2,3 3 8-4,7-9-8 3,-7-9-2 0,7-6-5 4,-5-16 1-7,0-14 3 3,1-11 2 1,-2-8 1-5,10 0 15 1,9-5 0 4,7 7-17-2,11-8 0 5,5 0-1-6,8 0 4 2,2 0-3-3,-9 0-2 3,-2 0-7-2,-15 0-6 3,-4 0 1-2,-16-8-2 0,0 7-1 0,-10 1-23 0,0 0-59 1,0-4-106 0,0 2-94-2,-5 2-204 3</inkml:trace>
    </iact:actionData>
  </iact:action>
  <iact:action type="add" startTime="42886">
    <iact:property name="dataType"/>
    <iact:actionData xml:id="d19">
      <inkml:trace xmlns:inkml="http://www.w3.org/2003/InkML" xml:id="stk18" contextRef="#ctx0" brushRef="#br0">22845 16794 877 0,'0'0'144'6,"0"0"29"1,0 0-47-1,0 0-24 2,0 0-4 0,0 0 0 0,141-14-6-2,-82 11-26 2,5 3-32 0,-3-5-2 0,0 5-12-2,-15 0-11 2,-5 0-5 0,-8 0-4 0,-6 0-6-2,-3 0-78 2,-8 0-71 1,-3 0-38-2,-13 0-91-1,0 0-283 2</inkml:trace>
    </iact:actionData>
  </iact:action>
  <iact:action type="add" startTime="43203">
    <iact:property name="dataType"/>
    <iact:actionData xml:id="d20">
      <inkml:trace xmlns:inkml="http://www.w3.org/2003/InkML" xml:id="stk19" contextRef="#ctx0" brushRef="#br0">23819 16912 659 0,'0'0'148'2,"0"0"45"6,0 0-85 0,-174 25-39 1,128 0-7-4,8 6-6 3,9 3 0 0,12 2-7 0,9 1-14-2,8 0-6 2,0-5-3 0,12 0-7 0,30 0-4-1,0-15-8 0,7-9 5 1,-5-8-7 0,-8 0-4-2,0-15-1 2,-11-15 0 0,-3-15 0 0,-5-3 0-2,-7-2-1 2,-2-2 2 0,-6 4 0 1,1 15-1-1,-3 8 0-1,0 13 0 0,0 12 0 0,0 0 4-1,0 0 32 2,0 0 24 0,0 26-6 1,0 10-36-3,0 16-16 2,0-13 3 1,0 3-5-2,0-5-1-1,5-5-12 7,5 0-23-5,3-2-26-2,0 2-21-4,3-12-25 6,-2-3-65 0,-11-17-65 1,7 0-391-4</inkml:trace>
    </iact:actionData>
  </iact:action>
  <iact:action type="add" startTime="43645">
    <iact:property name="dataType"/>
    <iact:actionData xml:id="d21">
      <inkml:trace xmlns:inkml="http://www.w3.org/2003/InkML" xml:id="stk20" contextRef="#ctx0" brushRef="#br0">24110 17278 763 0,'0'0'206'5,"0"0"-13"-1,0 0-72 5,24-173 8-1,-21 131-40 0,1 10-12-2,5-2-12 2,-5 6-10 0,12 4-10 0,-2 3-12-2,10 2-9 2,6 1-4 0,3 6-7 0,4 7-12-1,-3 3-1 0,1 2-8 2,-7 0-52-2,-7 0-57-1,-2 0-29 2,-19 0-97 0,0 0-137 0</inkml:trace>
    </iact:actionData>
  </iact:action>
  <iact:action type="add" startTime="43957">
    <iact:property name="dataType"/>
    <iact:actionData xml:id="d22">
      <inkml:trace xmlns:inkml="http://www.w3.org/2003/InkML" xml:id="stk21" contextRef="#ctx0" brushRef="#br0">24619 16027 742 0,'0'0'158'7,"0"0"29"0,0 0-74 1,0 0-44-2,0 0-36 2,0 0 15 0,34 241-2 0,-29-111 16-2,0 10-23 2,5 10-12 0,-7-4-8 0,1-11-4-1,-4-17-14 0,0-28-1 2,0-26-1-2,0-17-15-1,-4-16-37 2,4-10-82 0,0-21-13 0,0 0-83-2,4 0-313 2</inkml:trace>
    </iact:actionData>
  </iact:action>
  <iact:action type="add" startTime="44281">
    <iact:property name="dataType"/>
    <iact:actionData xml:id="d23">
      <inkml:trace xmlns:inkml="http://www.w3.org/2003/InkML" xml:id="stk22" contextRef="#ctx0" brushRef="#br0">25511 16675 776 0,'0'0'172'5,"0"0"-6"2,0 0-117 1,0 0-11 0,19 181 13-2,-57-75 7 2,2 10 18 0,-5 7-7 0,2-5-25-1,1-11-15 0,6-9-6 2,5-8-17-2,2-27-4-1,6-18-2 2,5-23-3 0,1-14-21 0,3-8-54-2,5-13-97 2,-6-41 26 0,11 14-95 1,0-1-174-4</inkml:trace>
    </iact:actionData>
  </iact:action>
  <iact:action type="add" startTime="44587">
    <iact:property name="dataType"/>
    <iact:actionData xml:id="d24">
      <inkml:trace xmlns:inkml="http://www.w3.org/2003/InkML" xml:id="stk23" contextRef="#ctx0" brushRef="#br0">24985 16544 439 0,'0'0'186'5,"0"0"-1"4,0 0-28-1,0 0-72-2,0 0-3 2,0 0-14 0,82 137-3 0,-54-66 6-2,2 7 5 2,6-3-18 0,-8-4-15 0,4-9-9-2,-8-13-21 2,-3-11-9 0,-5-12-4 0,-6-9-5-2,-7-4-11 2,-3-13-42 0,0 0-106 1,0 0-75-4,0 0-443 3</inkml:trace>
    </iact:actionData>
  </iact:action>
  <iact:action type="add" startTime="45423">
    <iact:property name="dataType"/>
    <iact:actionData xml:id="d25">
      <inkml:trace xmlns:inkml="http://www.w3.org/2003/InkML" xml:id="stk24" contextRef="#ctx0" brushRef="#br0">26391 15869 818 0,'0'0'164'2,"8"143"7"6,-8-47-69 0,0 13-19 0,0 4-13-2,-10 1-11 2,4-3-39 0,-1-15-5 0,4-18 16-2,0-18-25 2,3-15 1 0,0-18-6 0,0-1-1-2,0-8-13 2,0-8-53 0,0-8-77 0,9-2-65-1,1 0-96 0,5-8-495 1</inkml:trace>
    </iact:actionData>
  </iact:action>
  <iact:action type="add" startTime="45686">
    <iact:property name="dataType"/>
    <iact:actionData xml:id="d26">
      <inkml:trace xmlns:inkml="http://www.w3.org/2003/InkML" xml:id="stk25" contextRef="#ctx0" brushRef="#br0">26801 16281 892 0,'0'0'156'4,"0"0"-25"2,0 0-24 1,0 0-5 2,-229 12-13-2,133-4-32-1,6 1-21 2,9 0-3 0,9 2-26 0,16-5-2-2,9 8-5 2,12-9 0 0,13 3-35 0,13-4-72-2,9-2-101 2,0-2-72 0,0 0-539 0</inkml:trace>
    </iact:actionData>
  </iact:action>
  <iact:action type="add" startTime="45946">
    <iact:property name="dataType"/>
    <iact:actionData xml:id="d27">
      <inkml:trace xmlns:inkml="http://www.w3.org/2003/InkML" xml:id="stk26" contextRef="#ctx0" brushRef="#br0">26628 16631 793 0,'0'0'184'5,"0"0"-13"3,0 0-79-2,180 40-37 2,-134-40-13 0,-2 0-23 0,-1-15 0-1,-11-10-14 0,-7-6-5 1,-13 1 0 0,-12-5-4-2,0 5-12 2,0 7-17 0,-25 9-7 0,-11 9 7-2,-5 5 27 2,-2 0 6 0,3 30 20-2,3 7 22 2,14 7 15 0,-1 1 0 0,14 0 7 0,6-2-23-2,4-13-10 4,0-4-10-3,0 0-11 7,25-9-10-10,15-10-10 5,12-7-20-5,14 0-19 3,9-14-56-2,6-22-55 7,-49 15-20-6,-9-1-186 1</inkml:trace>
    </iact:actionData>
  </iact:action>
  <iact:action type="add" startTime="46313">
    <iact:property name="dataType"/>
    <iact:actionData xml:id="d28">
      <inkml:trace xmlns:inkml="http://www.w3.org/2003/InkML" xml:id="stk27" contextRef="#ctx0" brushRef="#br0">27543 16372 675 0,'0'0'136'6,"0"0"6"0,0 0-61 2,0 0-2 0,0 0 0 0,0 0-15-2,-119 54-13 2,94-32-1 0,5 1-5 1,9 1-13-4,0 2 0 3,9 2-1 0,2 6-3 0,0 9 4-2,15-5-6 2,19 10-7 0,-4-3-3 0,-4-3-4-1,-2-11 0 0,-13-3-2 1,-7-5-3 0,-4-4-7 0,0-2 0-1,0 3-2 0,-15-12-7 2,-22-4-10-4,-3-4-30 4,-10 0-31-1,7-17-72 4,2-28-31-6,30 19-148 3</inkml:trace>
    </iact:actionData>
  </iact:action>
  <iact:action type="add" startTime="46695">
    <iact:property name="dataType"/>
    <iact:actionData xml:id="d29">
      <inkml:trace xmlns:inkml="http://www.w3.org/2003/InkML" xml:id="stk28" contextRef="#ctx0" brushRef="#br0">27876 15580 524 0,'0'0'209'6,"0"0"-8"2,0 0-51-2,0 0-39 2,0 0-9 0,0 0-45 0,41 67-12-1,-41 26-1 0,0 14-1 1,0 13 2 0,0 1-9-2,-4 3-15 2,-4-6-1 0,-2-11-6 0,0-14-7-2,1-14-2 2,1-17-5 0,-4-15-1 1,5-10-3-5,0-15-27 5,1-5-43 0,6-17-56 7,0 0-68-14,0-5-196 5</inkml:trace>
    </iact:actionData>
  </iact:action>
  <iact:action type="add" startTime="46987">
    <iact:property name="dataType"/>
    <iact:actionData xml:id="d30">
      <inkml:trace xmlns:inkml="http://www.w3.org/2003/InkML" xml:id="stk29" contextRef="#ctx0" brushRef="#br0">28117 16187 624 0,'0'0'112'5,"0"0"78"4,0 0-63-1,-175-42-71-2,114 36-10 2,1 2-30 0,11 4-10 0,13 0-6-2,8 0-1 2,8 0-39 0,17 0-112 0,3 0-172-2,0 0-70 2</inkml:trace>
    </iact:actionData>
  </iact:action>
  <iact:action type="add" startTime="47207">
    <iact:property name="dataType"/>
    <iact:actionData xml:id="d31">
      <inkml:trace xmlns:inkml="http://www.w3.org/2003/InkML" xml:id="stk30" contextRef="#ctx0" brushRef="#br0">28331 16288 316 0,'0'0'302'4,"0"0"-231"4,0 0 51-2,0 0-12 2,0 0-2 1,0 0-20-4,-108 62-22 4,79-45-19-1,11-1-5 0,5 8-6-3,8-7 5 3,5 10 13 0,0 10-12 1,0-7-17 1,5 13-10-3,26 2 2 0,5 5-10 0,-6 1 2-1,-1-3-2 3,-11-4 0-4,-8-7-3 3,-10-9-4 1,0-5-1-4,0-1-5 3,-23-5-3 1,-16-4-17 3,-18-7-20-5,-4-6-34-2,2 0-53 1,39 0-76 3,8-6-339-5</inkml:trace>
    </iact:actionData>
  </iact:action>
  <iact:action type="add" startTime="47657">
    <iact:property name="dataType"/>
    <iact:actionData xml:id="d32">
      <inkml:trace xmlns:inkml="http://www.w3.org/2003/InkML" xml:id="stk31" contextRef="#ctx0" brushRef="#br0">29382 16626 387 0,'0'0'185'4,"0"0"-93"4,0 0 51-2,0 0-89 2,0 0 14 0,0 0-7-2,-201-64 11 2,134 81-20 1,2 18 1-2,13 2-10 2,20 2 5-4,13 0 0 3,13 6 10-1,6 5-9 2,0 1-20-3,41-9-12 2,13-7-12 0,-2-13-2 0,-2-14-3-2,3-8 0 2,-11 0-3 3,-3-45-13-5,-9-17-24 0,-14-14-17 2,-14-5-10 0,-2 2-32-2,0 2-59 2,-8 59-115 1,-5-1-203-2</inkml:trace>
    </iact:actionData>
  </iact:action>
  <iact:action type="add" startTime="48055">
    <iact:property name="dataType"/>
    <iact:actionData xml:id="d33">
      <inkml:trace xmlns:inkml="http://www.w3.org/2003/InkML" xml:id="stk32" contextRef="#ctx0" brushRef="#br0">30138 15543 652 0,'0'0'86'2,"0"0"-7"6,0 0-7 0,0 0-57 0,0 0 6-2,0 0 7 2,-64-50 0 0,25 50-11 0,-3 0-3 0,-6 0-3-2,4 0-3 2,-1 0-4 0,9 0-2-1,6 17 2 0,4 1 2 1,5 9 21 0,14 6 26 1,0 7-1-4,7 10-8 3,0 12-11 0,0 15-1 0,0 17 0-1,20 5 1 5,5 13 7-1,1 3-3-10,0 3-15 6,0-10-5 0,-11-1-4 0,-2-13-9-1,-3-3-4 6,-6-16 0-6,3-13-1 1,-4-15-3 1,-3-12-19-2,0-12-61 3,0-19-32-3,0-4-55 3,0 0-234-4</inkml:trace>
    </iact:actionData>
  </iact:action>
  <iact:action type="add" startTime="48435">
    <iact:property name="dataType"/>
    <iact:actionData xml:id="d34">
      <inkml:trace xmlns:inkml="http://www.w3.org/2003/InkML" xml:id="stk33" contextRef="#ctx0" brushRef="#br0">30107 16313 804 0,'0'0'38'6,"0"0"56"2,0 0 45-2,-190-52-86 2,93 42 10 0,0 8-33 1,10 2-23-4,15 0-7 3,22 0 0 0,18 0-6 0,18 0-29-2,8 0-39 2,6 0-50 0,6 0-35 0,26 0-469-2</inkml:trace>
    </iact:actionData>
  </iact:action>
  <iact:action type="add" startTime="48864">
    <iact:property name="dataType"/>
    <iact:actionData xml:id="d35">
      <inkml:trace xmlns:inkml="http://www.w3.org/2003/InkML" xml:id="stk34" contextRef="#ctx0" brushRef="#br0">31600 16041 198 0,'0'0'488'3,"0"0"-412"5,0 0 85 0,0 0-89 0,0 0-39 0,0 0 5-2,-33-42 1 4,-24 67 38-4,-14 15-29 0,-11 4-3 2,-2 15 0 0,-3 9-14 0,7 7-2 0,7 7-4-1,17 2 0 0,8 2 1 2,16 8 7 1,16-4-7-4,16 0 1 4,0-2-13 2,16-11-6-11,35-3-6 4,20-17-1 3,22-20 0 0,10-12 0-1,11-25-2 0,8 0-3 2,0-52-6-2,-11-15-2 2,-14-9 0-5,-24 9 3 4,-22 5 4 0,-18 16 2-1,-16 11 2 1,-9 9 1 0,-6 9-3-1,-2 4 2 2,0-2-5-4,0 4 4 3,-2-1 1 4,-23 5 0-3,-8 7 1-6,-8 0 0 6,-8 0 3-4,-2 0 6 3,-4 19 3-1,7-2-4 2,0-4 1-2,8 5-7 0,3-4 1 0,1-6-3 1,0-3-1-1,0-1 0 0,-5-4-1 1,-2 0-1 3,2 0-18-3,-4 0-31-2,6 0-74-1,6-14-21 3,30 11-98-1,3-3-285-1</inkml:trace>
    </iact:actionData>
  </iact:action>
  <iact:action type="add" startTime="49525">
    <iact:property name="dataType"/>
    <iact:actionData xml:id="d36">
      <inkml:trace xmlns:inkml="http://www.w3.org/2003/InkML" xml:id="stk35" contextRef="#ctx0" brushRef="#br0">32416 17207 236 0,'0'0'530'6,"0"0"-521"-2,0 0 66 4,0 0-25 0,15-169 8-2,-15 74 6 2,0-12-20 0,0-5-7 0,0-1-6-2,0-3-9 2,0 13 1 0,8 9-12 0,1 13-1-2,0 26 0 2,2 19 2 0,4 15 5 0,-1 14 28-1,5 7 16 0,4 0-16 2,5 0-9-2,5 0-11-1,4 0-5 2,-1 28-15 0,0 8 0 0,0 2 1 0,-8 8-1-1,-9 1-3 1,-9-2-1 4,-10-2 2-7,0 0-3 3,-9-11-3-1,-31 0-1-2,-4-7-1 2,-1-6 4 1,-1 6 1 3,5 1 1-4,8 5 0 0,14-1 3-2,6 1 0 4,13 1 6 1,0 3 10-5,4 5 17 1,41 12 4 2,3 6-7 3,9 12-6-6,-2-1 11 3,-3 0-20-2,-4-1-6 4,-8-10 0-3,-9-10-6 0,-5-8-4 0,-12-14-3-1,-8-17 0 0,-2 1-2 2,-4-7-14 0,0-3-56 0,0 0-66-1,-24 0-91 0,5 0-26 2,-1 0-427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23:57:55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51">
    <iact:property name="dataType"/>
    <iact:actionData xml:id="d0">
      <inkml:trace xmlns:inkml="http://www.w3.org/2003/InkML" xml:id="stk0" contextRef="#ctx0" brushRef="#br0">6265 2700 774 0,'0'0'156'12,"0"0"-79"-12,0 0 21 7,0 0-20-1,0 0-18 2,0 0-7 0,0 0 10 0,0 0-5-2,8-3-13 2,-29 3-11 0,-15 0 18-1,-12 0-24 0,-5 0-8 2,-4 8-6-2,0 9-9 1,10 3-4-2,-6 3 2 2,9 3-3 0,0 2 1-1,5 8 0 1,8 9-1 2,4 9 2-2,4 4 4-3,2-2-3 4,5 0 3-2,3 4-2 1,6-4-2 0,7 1-2-2,0-1 1 2,0-4 1 0,0-5 0-1,20 2-2 0,17 1 2 2,11-4 3-2,11-1-3 0,12-7 2 0,12-11-1 1,8-13-1 0,10-11-2-2,4-3 2 2,-4 0-2 0,-7-3 1 1,-8-21 2-5,-15-3-3 5,-14-15 4-1,-13-23-4 0,-7-21 0-2,-20-25-6 2,-17-13 5 0,0-13 0 0,-13-7-4 0,-30 6 2-2,-5 20 0 3,-3 26-2-2,-3 36-48-1,5 33-62 2,-5 23-79 0,40 3-73 0,1 34-648-3</inkml:trace>
    </iact:actionData>
  </iact:action>
  <iact:action type="add" startTime="9596">
    <iact:property name="dataType"/>
    <iact:actionData xml:id="d1">
      <inkml:trace xmlns:inkml="http://www.w3.org/2003/InkML" xml:id="stk1" contextRef="#ctx0" brushRef="#br0">10231 3422 408 0,'0'0'174'7,"0"0"-87"-2,0 0 15 3,0 0-26 0,0 0-34 0,0 0 10-1,0 0-7 0,-103-2 7 1,70 2-14 1,1 0 1-4,-7 0-14 3,-2 8 7 0,-5 3-17 0,-5 0-6-2,-1 9-1 2,-4 2-2 0,5 3 2 0,9 2-3-1,0 0 4 0,1 8 6 1,5 1 8 3,-2 6 0-6,2-2-4 3,6 1-9 1,1-4 1-2,1-6-8-1,3-4-2 3,1-4-1-2,2-2 2 2,3-2-3-4,5 1 3 3,1 2 1 0,2 3 5 0,1 3 9-2,7 9 4 2,3 2 0 0,0 3-7 0,0 0-8-1,0 2 3 0,13-6-5 2,11 1 4-2,6-2-2-1,3-5 5 2,15 4-7 0,12-8 6 0,3-6-6-2,17-9 3 3,7-3 7-2,4-5 0 1,2-1-10-2,-1 4-1 2,-11-6-1 0,-6 1-1 0,-10-3 6-2,-5 0-6 2,-7 0 4 0,-6 0-3 0,-1-26 1-1,-7-5-5 0,-7-19 4 2,-3-11-4-1,-9-21 0-3,-15-11 2 3,-5-8-10 0,0-9-3 0,-34-2-19-2,-18 3-33 3,-7 10-32-2,-8 23-51 2,44 73-74-4,4 3-458 3</inkml:trace>
    </iact:actionData>
  </iact:action>
  <iact:action type="add" startTime="12471">
    <iact:property name="dataType"/>
    <iact:actionData xml:id="d2">
      <inkml:trace xmlns:inkml="http://www.w3.org/2003/InkML" xml:id="stk2" contextRef="#ctx0" brushRef="#br0">6135 6626 575 0,'0'0'197'3,"0"0"-72"5,0 0-20-2,0 0-44 3,0 0-22-2,0 0 21 2,0 0-20-4,-38 54 9 3,3-40-2 0,-10 6-6 0,-1-2-5-1,0 6-16 0,-5-2-5 1,6 3-9 0,-3 4 4-2,8 1-5 2,-1 5-2 0,2 0 14 0,7-1-6-1,0 3 7 1,-1 0-10 0,12-4-1 1,-2 3-5-5,12 4 2 7,5-1 2-4,3 8 3 2,3 5-3-3,0 0-3 1,0 9 7 1,23-3-7 0,13 5 2-2,8-1-5 3,7-1 2-2,11-3-2 1,9-1 2-1,13-6-1 0,16-10 1 1,10-7 3 0,8-3-2-2,2-6 7 3,-7-5-2-2,-9-3 2 1,-12-5-7-2,-11-12 4 3,-6 0-3-2,-5 0-4 2,-11-29-1-4,-7-30 0 3,-11-20-1 0,-12-19-1 1,-15-20 2-4,-14-15-11 7,0-3 3-7,-11-14-4 7,-33 13-9-9,-12 18-30 4,-8 35-44-1,5 36-45 2,34 48-114-1,9 13-605 0</inkml:trace>
    </iact:actionData>
  </iact:action>
  <iact:action type="add" startTime="13609">
    <iact:property name="dataType"/>
    <iact:actionData xml:id="d3">
      <inkml:trace xmlns:inkml="http://www.w3.org/2003/InkML" xml:id="stk3" contextRef="#ctx0" brushRef="#br0">10175 7240 428 0,'0'0'297'6,"0"0"-171"1,0 0-38 0,0 0-25 0,0 0-41 1,0 0 50 0,0 0-29-2,-84-77-11 2,37 73-12 0,-6 4 7 0,-4 0-3-2,-7 17 5 3,3 20-4-2,5 7-8 1,2 5 0-2,11 4-10 2,2 8 2 0,8 3-6 0,7 3 11 1,11 2-3-1,15 8 3 0,0-4-4-1,7 4-2 0,46-11-5 0,15-4 5 1,13-17-1 0,6-11-1-2,-2-17 13 3,-12-17-10-2,2 0-2 1,-11-29-7-2,-6-27-3 3,-12-11 2-2,-9-5 0 3,-17-10-3-5,-16-3-2 2,-4-5-12 1,-8-5-25-1,-36-4-45 0,12 69-95 1,2 7-296 0</inkml:trace>
    </iact:actionData>
  </iact:action>
  <iact:action type="add" startTime="14697">
    <iact:property name="dataType"/>
    <iact:actionData xml:id="d4">
      <inkml:trace xmlns:inkml="http://www.w3.org/2003/InkML" xml:id="stk4" contextRef="#ctx0" brushRef="#br0">6194 10007 436 0,'0'0'112'5,"0"0"12"1,0 0 4 2,0 0-48 0,0 0-6 0,-188-40-7-2,123 40-24 3,-2 7 3-2,3 17 1 1,-5 13-8 0,0 5-7-2,0 10 11 2,-1 0-10 0,9 10 2-1,1 8-15 0,7 3 4 2,13 6-8-2,12-1 5 4,17-1-2-6,11-2-14 3,3-4 1 0,49-12-4-3,20-9 3 4,12-13-1-1,9-18-2-1,13-15-1 0,5-4 3 2,5-18 4-2,-5-32-7 0,-11-17-2 0,-16-21 1 1,-16-13 0 0,-16-8 0 2,-22-4-2-2,-19 3 0 0,-11 15-4 3,0 10-59-10,-24 12-29 4,-16 18-59 3,14 50-122 1,5 5-526-1</inkml:trace>
    </iact:actionData>
  </iact:action>
  <iact:action type="add" startTime="15619">
    <iact:property name="dataType"/>
    <iact:actionData xml:id="d5">
      <inkml:trace xmlns:inkml="http://www.w3.org/2003/InkML" xml:id="stk5" contextRef="#ctx0" brushRef="#br0">9656 10288 512 0,'0'0'202'5,"0"0"-36"1,0 0-21 2,0 0-48 1,0 0-30-2,0 0-42 2,0 0 3-4,-41 28 0 3,-12 0-5 0,-7 6 3-2,-1 8 6 3,-5 12-4-2,6 2-5 2,8 8-11-2,4 1 5 0,16 3-6 0,13-4-9 1,18-8 2 3,1-3-3-7,32-14 0 5,40-4 3-1,22-16 3-1,7-12 0 0,-1-7 10 2,-5 0-10-2,-2-24 2 0,-13-17-9-1,-14-12-2 5,-15-7 1-1,-15-8-3-3,-12-4 2-3,-20-10-3 3,-4-14 4 1,0-14-5-1,-33-1 4-1,-18 4-9 2,-13 28-43 2,-17 29-58-2,42 50-70-2,2 1-359 3</inkml:trace>
    </iact:actionData>
  </iact:action>
  <iact:action type="add" startTime="16557">
    <iact:property name="dataType"/>
    <iact:actionData xml:id="d6">
      <inkml:trace xmlns:inkml="http://www.w3.org/2003/InkML" xml:id="stk6" contextRef="#ctx0" brushRef="#br0">6232 12848 698 0,'0'0'195'3,"0"0"-116"5,0 0-17 0,0 0 43 0,0 0-50-2,-190-5-10 3,119 10-5-2,-3 17-7 2,-6 10-8-3,6 1 4 2,1 13-1-1,0 2 3 1,9 5-9 0,8 9-7-2,11-1-3 2,9 7-1 0,12 5 3-2,11 6-7 5,13 7 1-5,0 7-6 2,24 5-2 0,32-2 3-1,18-5-3 3,10-16 0-3,3-24 0 1,10-23 0-2,3-28 0 0,5 0 6 4,6-38-3-3,-5-32 2-2,-10-22-5 3,-15-21 1-1,-22-9 1 2,-21-6-2-2,-25 11-1 0,-13 10-2 1,-3 16 2-1,-45 19-8 1,-11 15-87 2,25 54-79-2,0 3-120-1</inkml:trace>
    </iact:actionData>
  </iact:action>
  <iact:action type="add" startTime="17509">
    <iact:property name="dataType"/>
    <iact:actionData xml:id="d7">
      <inkml:trace xmlns:inkml="http://www.w3.org/2003/InkML" xml:id="stk7" contextRef="#ctx0" brushRef="#br0">9566 13241 471 0,'0'0'77'5,"0"0"9"3,0 0-19-2,0 0-21 2,0 0 2 0,-191-50 2-2,144 50-6 2,-4 0 4 0,5 0 21 0,3 14-8-2,-5 20-2 2,1 9 1 0,-3 2-21 0,0 7-3-2,4 7-9 3,8 3-12-2,11 5 9 1,11 4-7 0,13 2 2 0,3 2 2 0,3 7 6 1,42 1-3-2,18-8 3-2,10-4-2 3,11-19-9 0,4-15 3-2,8-17-7 6,1-20-6-5,0 0-3-1,-4-34-1-1,-13-34-2 3,-9-20-2 0,-12-11-1 0,-21-2 1 0,-18 7-1-2,-17 10-3 2,-3 11-6 0,-16 3-35 0,-39 4-51-1,-14 0-26 0,29 49-50 4,0-1-280-2</inkml:trace>
    </iact:actionData>
  </iact:action>
  <iact:action type="add" startTime="18470">
    <iact:property name="dataType"/>
    <iact:actionData xml:id="d8">
      <inkml:trace xmlns:inkml="http://www.w3.org/2003/InkML" xml:id="stk8" contextRef="#ctx0" brushRef="#br0">6332 15999 559 0,'0'0'162'4,"0"0"-41"3,0 0-10 0,0 0-32 1,0 0-13 0,0 0-24-2,0 0-10 3,-116-68 5-2,52 68-5 1,-10 0-3-2,-3 0-12 3,-2 11 1-2,0 17 3 1,0 6 0-2,3 6 0 2,4 7-2 0,5 4-6 0,6 7-3-2,5 10-1 4,4 2-1 7,11 12-2-14,9 8 6 1,8 0 1 2,19-9 6 1,5 7-3 1,18-6-8-2,48-7 8 2,24 0-5 1,20-13 2-2,18-17-7-1,12-14 4 4,8-19-4-4,-1-12-1 4,-10 0-5-5,-16-39 0 5,-24-27 2-2,-20-15-2-2,-30-9-3 1,-18-3-2 0,-18-1 1 4,-11-7-3-5,0-4-7 0,-28 4-32 0,-11 0-68 2,-5 16-27 1,24 72-89-3,0 10-352 1</inkml:trace>
    </iact:actionData>
  </iact:action>
  <iact:action type="add" startTime="19446">
    <iact:property name="dataType"/>
    <iact:actionData xml:id="d9">
      <inkml:trace xmlns:inkml="http://www.w3.org/2003/InkML" xml:id="stk9" contextRef="#ctx0" brushRef="#br0">9827 16165 548 0,'0'0'174'3,"0"0"-37"4,0 0-61 2,0 0-47-4,0 0 9 4,0 0 24-2,0 0-24 1,-145 2-10-2,88 13-8 2,-9 3 12 1,3 9-5-2,0 9 1-1,2 9-6 2,10 9 3 0,5 4-3 0,6 4-6-2,16 0-6 2,3 0 4 0,14 5 1 3,7 9-6-7,0 5-1 6,32 13-1-4,25-4 3 3,15-4-6-4,9-17 14 5,15-14-2-1,11-21-1-2,2-29-9-2,-6-5-4 2,-9 0-4 3,-17-25 3-3,-10-29-2 0,-11-15 1 0,-12-23-2 3,-14-19 1-4,-17-15 1 1,-13-12-4 0,0-2 1 1,-30 4-1 0,-27 13-48-3,-10 13-43 5,34 89-61-3,-6 11-151 2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0:57:05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57">
    <iact:property name="dataType"/>
    <iact:actionData xml:id="d0">
      <inkml:trace xmlns:inkml="http://www.w3.org/2003/InkML" xml:id="stk0" contextRef="#ctx0" brushRef="#br0">10894 3046 375 0,'0'0'350'5,"0"0"-218"2,0 0-35-1,0 0-2 3,0 0-14-2,0 0 22 2,0 0-27-3,0 0 1 2,-157 0-21-1,101 0-7 2,-11 0-11-4,-7 2-2 3,-10 10-3 0,-7 5-11 0,-2 6-3-1,-1 1-6 0,-1 5 4 6,5 8-1-8,1 1 3 1,-1 6-1 2,3 0 4 0,6 4-12 0,8 5-3-2,9 9 4 3,1 8-3-1,9 9 1 0,6 2-4-3,-1 1 4 3,10-1-8-1,4-2 2 2,9-1-1-4,8 7 1 4,4-3 2-2,11-4 2 1,3 3-3 0,0-4-1-1,0-8 8 1,28 2-9-1,12-7 4 0,7-2-5 1,12-2 5 2,12 2-4 0,13 2 0-5,12-3 1 3,5-1 0-3,11-8 1 3,12-3-3-2,4-5-2 2,13-2 2 0,12 2-3 1,8 1 2-2,12-6 0 0,6-5 1 0,11-6-1 1,6-23 1-1,1-5 1 0,3-17 0 1,2-48 0-1,-10-21-1-1,-22-27 1 3,-25-18-4-2,-41-11 0 1,-30-10-4-1,-30-5 6 1,-34-12-3 0,-10 1 3 0,-41-1 0-2,-56 0-1 2,-49 12 4 0,-46 11-6 1,-35 17 1-4,-30 24-25 3,-5 19-33 0,10 13-82 1,172 69-144-2,28 4-460-1</inkml:trace>
    </iact:actionData>
  </iact:action>
  <iact:action type="add" startTime="8088">
    <iact:property name="dataType"/>
    <iact:actionData xml:id="d1">
      <inkml:trace xmlns:inkml="http://www.w3.org/2003/InkML" xml:id="stk1" contextRef="#ctx0" brushRef="#br0">17421 4878 654 0,'0'0'253'1,"0"0"-160"6,0 0 30 0,0 0-32 1,0 0-9 0,0 0-5-2,-209-98-20 3,127 90-6-2,-13 4-8 1,3-1-10-2,-3 5 8 2,-3-3-16 0,-5 1 5 0,-6 2-15-2,5 0 2 3,2 0 5-2,10 0-4 4,5 10-3-7,2 10-1 5,1-1-3 0,5 3-5-3,-3-1 2 0,10 5-4 2,8-4 1 3,3 1-4-3,8-4 1-1,5 3 0-2,0 3-2 2,5 4 3 3,2 2-2-6,3 2 2 5,5 1 1-1,-3 7 4 0,8-1-4-2,-1 6-4 2,2-6 4 0,1-4-3-1,2-8-1 2,3-1 0-2,-3 2 3 1,8 6-3 0,5 14 1-4,5 13 0 4,-4 9 1 4,6 11-1-7,-5 1 4 1,5 5 4 3,1-2-7-2,0 0 0 2,3-4-1-5,0-1 1 5,0 5 0 0,6-5 2-1,27-2-1-1,22-6 1-1,19-9 6 2,22-3-7-1,24-9 0 1,20-5-3 1,18-7 3-3,27-9 0 1,22-11-3-1,18-9 3 2,12-11 1 1,20 0-2-2,-8-6 0-1,-8-26-2 4,-14-3-2-3,-30-7-2 2,-23-4 4-4,-16-1 1 4,-26-10 0-3,-23-12-1 3,-16-15 0-3,-27-21 0 2,-23-21 0 0,-29-29-2 0,-14-29 2-3,-39-26-2 3,-41-11 2 1,-24 1-2-1,-14 24-8-2,-9 36-25 1,-14 51-37 4,-20 46-83-3,96 63-130-1,-3 34-252-1</inkml:trace>
    </iact:actionData>
  </iact:action>
  <iact:action type="add" startTime="20754">
    <iact:property name="dataType"/>
    <iact:actionData xml:id="d2">
      <inkml:trace xmlns:inkml="http://www.w3.org/2003/InkML" xml:id="stk2" contextRef="#ctx0" brushRef="#br0">25827 17951 606 0,'0'0'233'4,"0"0"-106"3,0 0-19 0,0 0-31 0,0 0-14 3,0 0-18-6,0 0 2 5,0 0 10-2,0 0-8 2,0 0-20-2,0 133 4-1,0-116-22 2,0 1 4 0,0 3-5-1,0-10 4 0,0-3 4 1,0-1-7 1,0-2-4-1,0-5 5-2,0 5-1 1,14 2-5 1,5-6 7 0,6 3-4 0,8-2 8-2,3-2 0 4,5 0 2-6,5 0-3 5,8 0 1 1,13 0 2-3,6 0-5-1,10 0 4 2,1 6-5 0,2-6 12 0,-4 6-3-1,-5-1-8 0,3-1 4 6,-2 0-3-10,-1 9-5 2,3-8 0 2,-3-3 1 3,-4 4 0-2,4 0-7 0,-4-1 2-1,-2 1 6 0,3-6-6 2,5 6 3-4,5-6-4 4,1 5 3-2,4 3-3 1,0-8 1-2,-1 7 3 2,-1-7 2 0,-1 5-3 0,-4-5-3-1,2 0 0 0,-1 0-5 2,-8 0 3-2,8 0 0 1,-9 0-3-2,3 0 5 3,-3 0-5 1,0 0 2-4,0 0-1 0,-8 0 1 0,1-5-1 4,-8-7-2-6,-5 4 0 5,-8 2 1-1,-1-5 0-1,-10 5 3 0,-6 2-3 1,-3 2 2 0,0 0 0 0,-5 2 0-1,-7-5-2-1,2 5 2 2,-6 0-4 0,-7 0 2-2,1 0 0 2,-4 0 1 0,0 0 1 1,0 0-4-4,0 0 5 4,0 0-4-2,0 0 1 3,0-7 0-6,0 1-3 4,0-7-2 0,0-18 2 1,-8-21 0-4,-17-9 0 4,8-6 4 0,-1 2-2-2,2 4 2-1,9 10-2 1,1 6-1 3,3 15 1-1,-1 6-4-6,0 11-50 6,-5 13-72 2,2-6-90-5,-2 6-119-2,8 0-330 7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0:29:35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43">
    <iact:property name="dataType"/>
    <iact:actionData xml:id="d0">
      <inkml:trace xmlns:inkml="http://www.w3.org/2003/InkML" xml:id="stk0" contextRef="#ctx0" brushRef="#br0">5532 14742 519 0,'0'0'266'4,"0"0"-108"4,0 0-31 0,0 0-10 0,0 0-16-2,0 0-25 2,1-31-1-1,-1 31-10 2,-24 0 28-3,-17 0-17 2,-5 0-9 0,-8 0-9 0,-3 0-14-2,-2 0-8 2,-2 0-5 0,-3 0-2 0,-5-5-8-2,-2-7 4 2,-2 2-8 2,-1-2 5-3,-5-5-4-1,-2 1-12 4,1-1-6-4,-9 0 0 10,7 0 0-14,-2 2 0 6,2 10 0-3,0 2 0 3,4 3 0-2,-2 0 0 0,-1 0 0 4,-2 0 0-3,6 0 0-2,0 0 0 6,6 0 0-3,2-3 0-1,8-5 0-3,2-4 0 5,-2 7 0-1,4 5 0 0,-2 0 0-2,-2 0 0 3,4 0 0-2,7 0 0 2,3 0 0 0,-4 0 0-2,2 0 0-2,-3 5 0 3,-3 4 0-2,-2 2 0 2,1-2 0 0,4 2 0 2,2 0 0 3,2-5 0-12,5 3 0 5,4-1 0 3,-6-2 0-4,9 2 0 3,-2-3 0 0,3-1 0 0,-1 0 0-2,1-4 0 3,-7 4 0-2,-3-1 0 3,6 2 0-4,-2 1 0 3,-6 5 0-1,3-6 0-4,-2 7 0 3,5-1 0 7,4-2 0-10,0-4 0 2,5 2 0-1,5-3 0 4,-4-1 0-2,5 0 0 2,-7 2 0-3,3 1 0 2,-8 1 0 0,-1 2 0 0,-6 6 0-2,-5 0 0 4,-3 7 0-4,-1-9 0 3,-2 7 0-4,8 0 0 3,3 1 0 0,1-11 0 0,10 0 0-2,0 0 0 2,1-8 0 1,5 3 0 2,-3-5 0-7,-6 0 0 4,1 0 0-2,-3 0 0 2,6 0 0-2,5 0 0 2,2-2 0 1,7-6 0-2,-1 1 0-1,-3 6 0 1,-5 1 0 1,-8 0 0 4,-2 0 0-3,2 0 0-5,-3 0 0 3,11 0 0 0,4 0 0-1,6 0 0 2,4 0 0 1,9 0 0-2,-2 0 0-2,7 0 0 3,-3 0 0 0,0 5 0 1,-4 3 0-3,-6 9 0 2,-1 3 0-1,0 0 0 2,3 2 0-4,2-4 0 6,-2 1 0-5,6 1 0 4,-5 2 0-1,4 3 0-5,-1 4 0 5,6-2 0-3,-2 2 0 2,-6 2 0-2,5 3 0 3,-2 4 0-2,-4 5 0-2,-2 2 0 3,3 2 0 0,2 5 0 1,0-3 0-4,3 3 0 4,2 10 0-1,-5-1 0-1,0 6 0 0,-6 9 0 2,1 1 0-2,0 4 0 4,-1-6 0-4,3 1 0 0,-3-9 0-2,3-4 0 3,4-7 0-2,-1-9 0 2,5 1 0 1,2-3 0-2,0-3 0-2,0 1 0 4,0 2 0-1,0-7 0 0,0 8 0-2,5 1 0 2,5 5 0 0,0 10 0 0,-6-4 0-2,-1 7 0 4,3-1 0-4,-3-7 0 3,0-7 0-4,-3-5 0 4,0-9 0-2,0 1 0 2,0-12 0-3,0 1 0 1,0-8 0 2,0-1 0-3,0-4 0 0,0-5 0 3,0-2 0-1,0-6 0 0,0 0 0-2,0 0-6 1,0 0-3 2,0 0 2-1,13 3 0-2,3 2 7 2,4 0-3 0,-4 7 5-1,5-4-3 0,2 3 1 1,3 0 0-1,1 1-1 1,7-4 1-1,16-1-3 3,20-7 3-2,21 0-1 0,25 0 2-3,21 0-2 2,12 0 2 1,7 0 3 0,-2 0-3-2,-6 0 3 2,-12 0-2 0,-5 0 1-1,-1 5 1-1,-5 3 1 4,4 3-5-3,-10 2-3 4,-6-1 2-4,3 0 1-1,-8 2-1 1,5-3 3 0,-4 1-2 0,-6 1 1-1,-6-1 2 3,-7 2 2-1,-6-5-3-3,-1 1 2 4,-5 2-4-1,-1 0 0-1,3-5 0-1,-4-1 0 3,-2-6 0-1,3 0 0 1,-3 0 0-4,-4 0 0 4,-4 0 0-2,-11 0 0 3,2 6 0 0,-3-6 0-7,2 0 0 4,3 0 0 0,5 0 0 0,3 0 0 3,3 0 0-3,1 0 0 0,-6-6 0-1,0 0 0 2,-10 6 0 0,-1-5 0 0,1 3 0-2,1-2 0 2,-1 0 0-1,6 2 0 2,9 0 0-4,7-10 0 4,2 6 0-1,5-2 0 2,-4 8 0-2,1-5 0-1,-10-1 0-2,-1 0 0 3,-9 0 0-1,-6 5 0 2,-12-6 0-1,-5 2 0-2,-7 5 0-1,-2-5 0 4,-9 2 0-2,-6-1 0 3,4 2 0-5,-12-2 0 2,1 4 0 2,-1-2 0-2,-5 2 0-1,8 0 0 2,-6-5 0 1,1 5 0 0,3-6 0 0,-1-3 0-2,4 4 0-1,0-2 0 0,-2 2 0 1,3-3 0 1,-4-3 0 0,4-6 0-1,-1-9 0-1,-6-13 0 3,-1-14 0-1,-3-18 0-1,0-15 0 0,0-23 0 1,0-16 0 0,0-10 0 0,0-2 0-3,0 2 0 3,6 11 0 1,-2 3 0 1,6 23 0-3,-4 16 0 0,1 6 0 0,-4 9 0 0,-1 0 0 0,-2 3 0 2,0-13 0-1,0 1 0-2,0 1 0-1,0-4 0 4,0 6 0-1,0 14 0 0,0 5 0-2,0 15 0 2,0 11 0-1,0 11 0 2,0-5 0-4,0 5 0 4,0 0 0-2,0-6 0 2,0-2 0-3,-2-2 0 1,2-3 0 1,-6 11 0 1,2 4 0-3,1-2 0 2,0 4 0 0,0-1 0 0,-1 4 0-3,0-3 0 3,4 5 0 0,-3 5 0 1,-3 3 0-4,6 0 0 3,-3 0 0 0,2 0 0 0,-12-3 0-1,-9-8 0 1,-6 0 0 0,-9-9 0 3,0 7 0-3,4-7 0-2,0-4 0-1,5 11 0 0,-1-9 0 5,7 0 0-3,6 2 0 1,3-2 0-3,8 2 0 4,-3 6 0-1,4 1 0-1,-6 6 0 3,-3-2 0-5,0 1 0 3,-3-1 0-1,1 5 0 2,2-6 0-4,0 3 0 3,2-3 0 1,-1 3 0 1,-8-3 0-2,-1 5 0-1,-3-3 0 0,-8 3 0-1,-4 1 0 1,4-1 0 1,-7 5 0 0,1-7 0-3,5 6 0 2,5-2 0 2,5 3 0-1,3 0 0-2,1 0 0 2,1 0 0 0,7 0 0-1,2 0-52 2,2 0-124-3,1 0-86 1,6 0-87 1,0 0-448 0</inkml:trace>
    </iact:actionData>
  </iact:action>
  <iact:action type="add" startTime="10586">
    <iact:property name="dataType"/>
    <iact:actionData xml:id="d1">
      <inkml:trace xmlns:inkml="http://www.w3.org/2003/InkML" xml:id="stk1" contextRef="#ctx0" brushRef="#br0">23097 16471 565 0,'0'0'89'3,"0"0"30"5,0 0-13 0,0 0-22-2,-177 30-13 2,130-23-10 0,-1-5-18 0,-4 1 10-1,4-3-13 0,-6 5 5 1,2-5-4 0,-3 3 5-2,-2 3 7 2,1-1-26 0,-2 7 3 0,-2-7-7-2,1 3 0 2,-5 5-13 0,6-9 6 1,2-1-5-2,-4 3-3 0,-1 0 1 1,2-6 0 0,1 0 5 0,1 0-6-2,1 0 1 2,1 0-5 0,-5 0 7-1,4 0-6 0,-4-6 6 2,4-3 6-1,4-3-11-2,-2 7 9 1,5-3-12 2,-2 3 12-2,0-4-7 0,5 4 1 1,-3 0 0-1,1-2 3 2,1 2-6-3,1 0 0 1,1-2 10 1,-3 4-4 1,3 0-2-4,-8 3 9 3,-1 0 12 0,-3 0-19 0,1 0-6-1,-1 0-4 0,-1 0 6 3,5 0 1-5,4 0-7 1,1 0-1 2,4 0 2 0,-2 0 7 1,-5 0-8-4,2 0 4 4,-3 0 12-1,-1 0-5 1,3 0-10-5,-4 0 2 5,-2 0 3-1,-8 0-3 0,4-2 5 0,-1 2-4-1,2-5-6 3,-5-1 2-4,3 4 13 2,-5-2-4-3,-5 4-10 4,-2 0 1-2,-7 0 6 0,-1 0 1 0,-6 0-7 1,0 0 4-1,0 0-2-1,3 0 2 4,0 0-3-3,2-3 0 2,0-2 2-3,6 0-2 1,-1-2-3 1,1 5 0 0,4-1 0-2,-8 3 0 2,3 0 0 0,-4 0 0-1,1 0 0 1,7 0 0-1,-1 0 0 0,-3 0 0 2,7 0 0-2,4 0 0 0,-8 0 0 2,0 0 0-2,1 3 0-1,2-3 0 3,0 0 0-2,4 0 0 2,2 0 0-4,-3 0 0 8,4 0 0-6,3 0 0-2,-2 0 0 3,-7 0 0-3,-1 2 0 3,-19 5 0 0,-5 3 0 0,-14 5 0-2,-4-8 0 4,5 6 0-5,-2-8 0 5,7 0 0-6,-1 2 0 5,3-5 0-1,1 1 0-3,0 2 0 5,7 4 0-3,9-1 0 2,0 2 0-5,13-2 0 4,8-4 0 1,8 1 0-1,10-5 0-2,9 0 0 2,1 4 0 0,6-4 0 0,-6 0 0-1,2 6 0 0,-5-3 0 2,-5-3 0-3,-3 8 0 1,-1-8 0 1,-1 0 0 0,-4 6 0 0,4-6 0-1,-5 0 0 1,2 0 0-1,-1 0 0 2,0 0 0-4,4 0 0 4,7 0 0-2,14 0 0 2,6 0 0-3,13 0 0 1,3 0 0 1,1 0 0 0,4 0 0-3,-3 0 0 3,3 0 0 1,0 0 0-2,-3 0 0-1,3 0 0 2,0 0 0 0,-6 0 0 0,6 0 0-2,0 0 0 3,0 0 0-2,-3 0 0 2,2 0 0-4,-9 8 0 3,1 9 0 1,-2 8 0 0,-3 0 0-3,3 6 0 1,2 9 0 1,2 7 0-1,-5 10 0 2,8 2 0-1,-5 8 0-1,5 4 0 0,4 1 0-1,-3-3 0 2,3-5 0 0,0-3 0 0,0-10 0-2,0-1 0 3,0-5 0-2,0 2 0 2,0-7 0-3,0 12 0 6,0-5 0-5,0 9 0 0,-4-5 0-1,1-1 0-1,1 0 0 2,-2-4 0 2,4-11 0-3,0 3 0 2,0-12 0 0,0 4 0 0,0 7 0-2,0-10 0 2,0 10 0 0,0 0 0 0,0 5 0-3,-7-3 0 5,5-2 0-3,-1-7 0 2,-5-3 0-4,3-14 0 8,2 1 0-8,1-4 0 3,-3 7 0-2,-1-2 0 0,4 2 0 1,-6 3 0 2,-2 5 0-4,0 7 0 4,0-8 0-1,3-3 0 0,4-12 0-3,3-2 0 3,0 1 0 0,0-8 0 0,0 6 0-1,0-6 0 1,0 6 0-1,0-1 0 2,0 3 0-4,0-1 0 3,0 3 0 1,0-3 0-2,3 0 0-1,4 4 0 2,-1-1 0 1,-2 0 0-2,2 7 0 0,-5-3 0 1,8-1 0 0,-6-1 0-1,1 0 0 0,3 2 0 0,-7-8 0 1,6-1 0 1,-1-5 0-4,0 2 0 4,11-2 0-2,-1 0 0 3,8 4 0-6,0-2 0 5,0 10 0-1,2-7 0 0,-5 2 0-2,9 0 0 2,-1-1 0-1,8 0 0 2,0 3 0-2,12-7 0 0,9 0 0 0,6-2 0 2,7 0 0-3,5 6 0 2,1-6 0 0,2 0 0 0,6 0 0-2,-4 0 0 3,1 0 0-2,5 0 0 2,1 0 0-4,1 0 0 8,0-6 0-7,-4 2 0-1,-2 0 0 2,-3 4 0 0,3-5 0 1,-7 5 0 0,5 0 0-1,-8 0 0 2,1 0 0-2,-2 0 0 0,-2 0 0-1,-1 0 0 2,2 0 0 0,-1 0 0-1,-8 0 0-1,0 0 0 3,-9 0 0-1,-1 0 0 1,0 5 0-4,1-1 0 8,-1 0 0-7,2 2 0 0,-5 1 0 3,4-7 0-4,1 5 0 2,-1-1 0 1,4 0 0-1,1 2 0 0,-2 5 0 0,1-5 0 2,1 2 0-2,-3 4 0 0,-1-2 0 0,-6 5 0 1,-4-10 0-1,-2 3 0 2,-1-1 0-2,-1 3 0 2,2-3 0-4,0-7 0 2,-5 2 0 2,7 1 0-1,5 5 0-2,-4-8 0 2,2 6 0 0,-4-6 0-1,2 5 0 1,-7 1 0-1,-5-4 0 1,4 11 0 0,-4-13 0-2,-4 4 0 7,2 1 0-7,-1-5 0 0,6 10 0 0,-4-10 0 1,5 5 0 1,3 1 0 2,-1-6 0-6,-2 6 0 4,3-3 0 0,-1-3 0-1,-4 2 0 0,3-2 0 3,-1 0 0 0,2 3 0-4,-2-3 0 0,-3 0 0 0,-2 5 0 2,-4-5 0 0,9 0 0-2,-8 0 0 1,4 0 0 2,-8 0 0-1,-3 0 0-2,-5 0 0 2,0 0 0 0,1 0 0-1,-2 0 0-1,0 0 0 3,3 0 0-2,1 0 0 2,5 0 0-2,4 0 0-1,-1 0 0 3,1-5 0-1,2 2 0-3,-2-2 0 4,1 5 0-2,-6 0 0 1,2-6 0-2,-6 6 0 2,-2 0 0 1,3 0 0-2,-1 0 0-1,-1 0 0 4,2 0 0-4,3 0 0 5,3 0 0-7,5 0 0 3,-4 0 0 1,6 0 0 1,1 0 0-3,-5-6 0 2,-5 6 0 0,0 0 0-1,-1 0 0 2,3-5 0-3,-1 5 0 1,-2 0 0 2,0-6 0-3,-6 6 0 1,-4 0 0 1,0 0 0 0,-2-4 0-1,-4 4 0 1,3 0 0-1,3 0 0 2,3 0 0-3,-2 0 0 3,10 0 0-2,-4 0 0 0,3 0 0-1,2 0 0 3,-3 0 0-2,1 0 0 1,1-5 0 0,0 5 0-2,2-4 0 3,3-4 0-1,-5 8 0-3,-3-7 0 3,3 1 0 1,-5-5 0-1,4 11 0-3,-1-6 0 5,0 4 0-4,-5-1 0 5,6 1 0-8,-5 2 0 5,6-7 0 1,-2 7 0-2,0-5 0 0,2 0 0 4,1 5 0-2,4-7 0 2,-6 4 0-10,5-2 0 5,-2 0 0 2,0-1 0-1,-6 0 0 0,5 6 0 3,1-3 0-3,0 3 0 3,-1 0 0-6,2 0 0 5,-2 0 0-4,0 0 0 5,2-2 0-6,-1 2 0 5,0 0 0-2,2 0 0 2,-5 0 0-2,3 0 0 0,-3 0 0 2,2 0 0-2,-2 0 0 0,3 0 0-1,2 0 0 2,-2 0 0 0,1 0 0-1,4 0 0 1,1 0 0-1,0 2 0 2,-6 1 0-3,4 3 0 3,-4-6 0-2,5 6 0 2,-1-6 0-5,-1 5 0 4,-4-5 0 0,1 5 0 1,0-5 0-3,2 3 0 1,-1 4 0 2,2-7 0-1,-1 0 0-3,1 0 0 3,-2 0 0 0,6 0 0 1,-2 5 0-3,1-5 0 2,-3 0 0-1,7 0 0 2,-3 0 0-3,5 0 0 2,-5 5 0 0,4-5 0 1,-10 0 0-4,-2 7 0 3,-1-7 0-1,4 0 0 2,-2 0 0-3,5 0 0 2,5 0 0 0,0 0 0 0,5 0 0-2,1 0 0 2,-5 0 0 0,-5 0 0-1,7 0 0-1,-2 2 0 2,3-2 0 1,4 0 0-1,3 0 0-2,0 0 0 2,7 0 0-1,-1-9 0 3,4 4 0-5,2 0 0 3,-1-5 0-1,2 10 0 2,-4-5 0-3,-4 5 0 4,0 0 0-3,-5 0 0 0,4-5 0-1,-5-1 0 2,-6 6 0-1,1 0 0 2,-8-6 0-3,-2 6 0 1,5-3 0 1,-3-2 0 1,2 0 0-3,-3-2 0 3,-4 7 0-2,-8-5 0 1,0 0 0-2,-7 2 0 1,-5 3 0 2,0 0 0-2,-8-6 0 1,3 6 0-2,-3 0 0 2,0-6 0 1,0 1 0-4,4-9 0 3,5-8 0 1,-4-18 0-1,5-17 0-2,0-13 0 1,-3-11 0 2,6-7 0-1,-3-3 0-3,3-8 0 6,-5-3 0-4,2 1 0 2,-7 6 0-4,0 3 0 9,-3 4 0-11,0 1 0 5,0 11 0 1,0-6 0-6,0 8 0 6,0 10 0-3,0 3 0 0,0 5 0 3,0 10 0-1,0 11 0 0,0-4 0-2,-3-4 0 2,0-8 0 0,1-5 0 0,-1-12 0-2,-2 7 0 4,5 2 0-4,-3 9 0 4,3 13 0-5,0 5 0 3,0 7 0-1,-2 1 0 2,2 7 0-2,-3 2 0-2,0 7 0 4,-1 4 0-2,4 4 0 0,0 0 0 0,0 0 0 1,0 0 0 0,0-1 0-1,-3 1 0 0,3 0 0 1,-3 0 0 0,-4 0 0-2,0 0 0 4,-6 0 0-3,0 0 0 1,0 0 0-3,-2 0-3 3,-1 0 2 1,0 0 2-1,-4-4 2-1,3 4-3 0,-1 0 0 5,-6 0 0-7,3-3 0 2,1 1 0-1,4-6 0 1,0 1-3 1,0 2 2-2,-4-3 0 2,1 2 2 1,2-11-2-1,1 8 3-3,-5 5-4 4,7-9 3-1,1 11-1 0,-3-1 0-2,4 0 0 1,4 3-1 1,-10 0 3 1,-1 0 1-4,3 0-3 4,-2 0 0-2,-3 0 0 2,5 0 0-3,-1 0 0 1,4 0 0 1,3 0 0 0,5 0 0-2,-3 0 0 2,3 0 0 0,-6 0 0 0,3 0 0-1,-5 0 0 1,-1 0 0-1,-3 0 0 4,1 0 0-8,3 0 0 6,2 0 0-1,-2 0 0 0,5 0 0-1,-4 0 0-1,8 0 0 3,1 0 0-2,-2 0 0 0,5 0 0 0,0 0 0 1,-4 0 0 0,4 0 0-1,0 0 0 0,0 0 0 1,0 0 0-1,0 0 0 0,-1 0 0 4,1 0-74-5,-6 0-45 4,-7-14-70-7,-10-26-39 6,11 13-33-2,9-10-319 0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0:31:37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54">
    <iact:property name="dataType"/>
    <iact:actionData xml:id="d0">
      <inkml:trace xmlns:inkml="http://www.w3.org/2003/InkML" xml:id="stk0" contextRef="#ctx0" brushRef="#br0">1793 12149 472 0,'0'0'176'6,"0"0"-25"2,0 0-34-1,0 0 31 0,0 0-24 4,-173 0-15-5,59 0 11-1,-13 0-31 3,-11 0-2 0,-2 11-23 0,8 4-25-2,10-2-20 3,19-2-8-2,12-3-10 2,18 4-1-4,25-4-12 3,19-3-44 0,22-1-107 0,7-4-128-2,10 0-274 2</inkml:trace>
    </iact:actionData>
  </iact:action>
  <iact:action type="add" startTime="3558">
    <iact:property name="dataType"/>
    <iact:actionData xml:id="d1">
      <inkml:trace xmlns:inkml="http://www.w3.org/2003/InkML" xml:id="stk1" contextRef="#ctx0" brushRef="#br0">5114 12059 681 0,'0'0'223'5,"0"0"-105"2,0 0-25 2,0 0-2-4,-181 28 6 5,65-17-24-4,-13 4-13 2,-10-2-11-2,1 6-14 2,11 1-25 2,6-1-10-4,4-1-2 0,4-6-26 2,1-2-105 0,88-10-54 0,-4 7-102-1</inkml:trace>
    </iact:actionData>
  </iact:action>
  <iact:action type="add" startTime="5412">
    <iact:property name="dataType"/>
    <iact:actionData xml:id="d2">
      <inkml:trace xmlns:inkml="http://www.w3.org/2003/InkML" xml:id="stk2" contextRef="#ctx0" brushRef="#br0">5238 14968 618 0,'0'0'250'3,"0"0"-109"5,0 0-34 0,0 0-18 0,0 0-10-2,0 0-3 2,0 0-7 0,4-7-1 0,-19 7 6-2,-14 0-2 2,-2 0-5 0,-10 0-22 0,-7 4-4-2,-3 1 0 2,-7 1-19 0,-5-4-1 0,-3 1-5-1,-8-3-1 0,-2 0-1 5,2 0-7-7,-6 0 7 0,-1 0-3 3,-3 0 1 1,-6 0-3-2,-7 5 3 0,0 1-6 1,-5 5 1 0,-1-1-1-1,-3 0 0 1,6 2 5-1,9 0-4 0,1-5 2 2,11-1-4-4,3 0-5 3,7-6 0 0,8 0 0 1,1 0 0-4,4 0 0 4,4 0 0-2,-1 0 0 2,3 0 0-4,-1 0 0 6,2 0 0-4,-2 0 0 3,-4 0 0-4,0 0 0-1,-2 1 0 2,1 9 0-1,2-3 0 3,3 0 0 2,2-2 0-4,4-2 0-2,4 1 0 2,2-4 0 2,3 2 0-2,-4-2 0 1,-1 0 0-3,-16 6 0 4,-6 5 0-2,-4 3 0 2,2-1 0-4,8 5 0 3,2-16 0 1,7 7 0-2,-2-3 0 0,3-4 0 0,7 1 0 1,3 1 0 0,4-2 0-1,7 3 0 1,1 1 0 1,5 0 0-2,1-1 0-1,-3 1 0 1,-1-4 0 1,3 2 0 0,-9-3 0-2,1 3 0 2,-8-1 0 3,6 0 0-4,-4-1 0 3,-2 5 0-3,0-7 0-2,-5 5 0 2,-2-2 0-2,-1 2 0 3,-6 4 0 1,-1 1 0-4,2 3 0 4,2-3 0-2,9-10 0 2,-1 3 0-2,10 1 0 0,0-4 0 3,3 2 0-3,6-2 0-1,0 0 0 1,2 0 0 2,-1 3 0-2,-1-1 0 1,3 1 0-2,2 4 0 2,-9 0 0 0,3-4 0-1,-3 6-7-1,-5-4-9 4,1 3 10-1,5-3-10-2,4 3 5-2,12-6 2 3,-3 1 4-1,7-3 2 1,-4 2 6-2,-4 0-4 2,4 4 2 0,-6 1-2 0,0-2 1-2,3 4-3 2,0-1 2 0,0-3-4-1,-1 2 2 0,10-6-6 1,-3 6 7 0,-1 3-5-2,5 2 6 3,0 10 1-2,0 7-2 1,0 10 1 0,0 9 2 0,0 5-2-1,0 3 5 1,0 3-5 0,0 6 3-3,0-7-3 4,0 8 2-2,0 4-2 1,0 0 2-2,0 9-2 3,5-3 1 0,-5 5 0-4,0-4 0 2,0 4 2 1,4-7-2 0,0 3 0 2,8-4 0-4,1-11 1 3,3 0-1-2,0-3 1-1,-2-2 0 0,7-4-1 2,-5-5 1 1,1-1 2-2,-5-10-3 0,-4 3 1 0,0-4-1 2,-3 2-2-2,-2 6 2-1,0 1 1 2,-3-9-1 0,0-3 0 1,0-1 0-4,0-10 2 6,2 3-4-4,1-6 3 0,5-7-2-1,-6 2 1 1,1-8 0 1,-3-1 1 0,2-3 0-2,3 4-2 3,-2 1 2-2,-2-2-3-1,8 0 6 3,-6-2-8 0,1 1 6 1,5-3-2 1,-2-1 0-9,0 0 0 5,-1 4-1-1,4-4 2 2,3 0-3-2,8 0 1 5,3 0 0-5,8 0 2 2,6 0 0-2,8 0-1 1,8 0 0 1,1 0 0 3,4 0 0-4,5 0-1-2,1 0 1 3,8 0 3-1,2 2-3 0,6 4 2 3,9 0-1-3,4-1 0 1,9-5 3-3,-6 8-3 4,4-2-1-3,-3 1 0 4,-1-2 9-5,3-3-5 3,0 4 0 0,-3 5-4-2,-2-5 1 1,-3 0-1 4,3-3 0-4,2 7 0-1,6-10-4 1,4 7 4 0,-7-7 1 2,-6 5 0-2,-14-5 2-1,-8 5-5 2,-9 4 4 0,-7 2-1-1,-2-6 2 0,-1 2-3 2,3 1-1-2,0-8 1-1,1 5 2 2,2-5 0 3,0 0-3-3,-1 0 2-1,9 0-1 1,-6 0 0-3,6 0 0 2,-5 0 0-1,2 0 1 4,-3 0 0-3,2 0 0 0,-2-5 1 0,3-3-2 1,0 1 1 0,4 2-1 0,-3-6 0-2,-2 5 0 2,-5 1-1 0,-2 2 0-1,1-2 1 0,-10-2-1 1,0 7 2 0,-1 0-2 2,-2-5-2-3,-1 2 3-1,-2-2 1 0,-1 5 0 2,1-6-2 1,5 0 2-3,1 1-2 2,-1-1 2 0,2 0-2 0,4 4 3-2,-3-3-4 3,-4 5 2-2,-4-7 0-1,-6-1 0 1,-3 6 0 2,-8-2 0-2,4-1 0 2,-12 5 2-2,0-6-1 0,1 0-1 1,-5 0 0-3,-4 1-2 3,4-3 2 4,-8-4-4-6,4-1 4 1,-6-19 0-2,1-10-1 4,-3-14 3-2,0-9-2-1,0-8 1 3,0-4-2-2,0-9 2 1,0-1-2 0,0-2 0-1,0-5 1 1,0 2 0 0,0 7 2-2,-3 1-2 1,-4 5 1 3,3 7-1 0,1 1 1-7,-3 1-2 6,3 2 1-3,3 3 0 2,0 4 0 1,0 7 0-2,0 2-1-1,0 9 2 2,0-1-1-2,0 2 2 4,0-7-4-3,0 4 2 3,0 1 0-4,0-1 0 1,0 0 0 1,0 9-2 1,0-1 4-4,-3 8-3 3,2 4 3-2,-6 0-4 2,-2-4 2 2,-1 2 0-3,0-5 0-1,5 0 0 1,-6 0-2 1,6 4 2-1,-2 6 1 0,4 5 1 1,2 9-4-2,1 5 3 2,0 3-2 0,0 0 1 1,0-4-1-3,0-4 1 1,-7-3-2 2,2-9 1-1,1 3 1-3,-5 0 3 4,5 3-3 0,-2 0 0-1,-1-5-1-1,1-4 1-1,-1 3 0 1,5 1 0 2,-1 6 0-4,-2 3 0 4,5 5-2-2,0 3 4 2,0 2-3-1,-3 0 1-1,3 0 0 1,0 0-3-2,0 0 3 1,-3 0 0 0,-6-7-2 2,-7-3 1-2,-4 0 1 0,-5-8 0 0,-2-2 3 5,2 3-4-4,-7-15 1-4,0 7 0 2,0-6 1 2,-2 3-1 0,0 9 0-2,-4-1 1 4,-4 6-3-4,2 3 5 3,-1 5-4-4,8 6 1 3,3 0-42 1,1 0-61-1,1 4-90-2,24 5-98 1,-2 6-130 2</inkml:trace>
    </iact:actionData>
  </iact:action>
  <iact:action type="add" startTime="10459">
    <iact:property name="dataType"/>
    <iact:actionData xml:id="d3">
      <inkml:trace xmlns:inkml="http://www.w3.org/2003/InkML" xml:id="stk3" contextRef="#ctx0" brushRef="#br0">19382 14948 561 0,'0'0'153'7,"0"0"-53"0,0 0 10-2,0 0-72 2,0 0-24 1,0 0 41-1,0 0-9-1,0 0 4 2,-165 50 11 0,105-45-9 1,-3-5 3-4,-7 0-1 4,-10 0-9-2,4 0-3 2,-6 0-6-4,3 0-10 5,-5 0 1-4,2 0-6 5,3 0-5-7,-3 0-3 4,7-5 3 0,4-1-3 0,1 4 3 0,5-3-2-2,-1 1 0 2,5 1 4 0,-3 1-5 1,2-4 10-2,7 1-13 1,-8 1 9-2,-1-4-9 0,-2 6 3 2,-1-1 3 0,-3-3 0 1,-1 2-3-4,-2-1-4 3,-1-3 3 0,0-3 2 0,-6 1-4-2,6 0-7 2,-1-7 7 0,-1 3-4 0,-1-6-2-1,-12 4 5 1,0 4-5 1,-14 2 6-1,-5 1-5-1,3 3 5-1,1-3-1 1,4 1 3 1,1 3-4-2,4 5 4 3,6-2-8-2,1 2 0 2,1 0 0-4,8 0 4 4,-5 0 1-1,0 0-4 0,0 0 0-3,4 0-2 4,4 0 3-1,3 0-1-1,-7 0-4 1,4 0 6-2,-3 0-4 4,-6 0 2 0,1 0-4-6,0 0 2 5,3 0-3-3,1 0 0 1,3 0-1-1,3 9 1 3,3 4 0 0,-6 9 1 0,-3 0-2-5,-12 9 2 3,-4 0 1 2,-4-6 0-2,3-6 1-1,7 2-3 3,0-7 1-1,6-2-1-1,-3-2 1 0,13-2-1 0,5 2 1 5,0-2-1-5,9 1 3 0,-3-4-3-2,2 3 0 2,-4 6-2 1,-6-4 1 0,-3 7 2-1,-1-7-2 0,5 1 1 2,11-2-7-4,-5-1-8 4,5 1 7-2,5-7 0 1,9 6 7-1,3-8 1 0,12 3-4 1,2 2-3 0,5-1 4 0,3-2-2-1,4 4 0 2,-5 0 1-3,4-4 0 0,1 4 0 2,0-1-4 0,4-1 3 0,-1-2-3-2,3-2-4 5,4 0 3-5,-1 3-2 4,1-3 6-5,5 0 0 1,-3 4 5 2,-1 3 0 0,2 5-1-1,-1-1 1 0,-6 6 0 1,4-7 1 0,2 6-1 0,1-1 0-2,3 8 0 3,-2 8 3 1,-2 3-2-2,0 9 0-3,-1 2 0 1,0-1-1 2,-4 0 0-2,7 4 0 3,-1 9 1-2,3 3-1 3,0 6 4-6,0 14-4 4,-2 1 10 0,-3 1-4 1,2 10 3-4,0 9-4 3,1 0-1 0,-3-3 0 0,5-11-2-1,0-11 3 0,0-11-5 1,0 3 4 0,0-6-2-1,0 5-2 0,5 2 2 1,0-12-2 0,3-1 0-2,-3-11 0 3,-3 0-2 0,2 6 4 0,1 6-4-3,0 5 4 0,-5 0-3 2,2-18 2 1,-2-8-1-2,0-5 0-2,0-11 0 3,0-1 0 0,3-2 0 0,1-5 0-2,0-4 1 3,-2 4 0 1,5-7-1-5,-1 3 0 1,4 4 2 2,6 0-4 1,1-5 2-5,11 5-1 7,4-7 0-5,8-1-3 5,4 0 3-8,8 9 1 5,7-8-1 1,8-1 2-2,4 4-2-1,9-1 0 2,4-7 1 1,6 6 0-2,10 0 1 1,7-1-1-2,-3 3 0 3,7-1 5-2,2-2-3 0,-3 0 2 0,12 4-3 1,1-3 5 0,7-1 0-2,-2 0-4 3,-1 2 2-2,-9 1 2 2,-5-3-1-4,-3 2-1 3,-10 0 4 0,-1-1 0 1,-7 0 3-3,-5-6-10 3,-3 0 1-1,-2 0-1-1,-6 0 2 0,4 0 2-1,0 0-3 3,1 0 2-1,12 0-2-3,-3 0 4 4,-3 0-6 0,-3 0 0 0,-5 0 0-5,-5 0 0 4,-3 0 0-1,-4 0 0 3,-6 0 0-6,0 0 0 8,-2 0 0-4,1 0 0-1,-2 0 0-2,5-6 0 1,-3 6 0 3,7-8 0-2,4 3 0 1,-2-2 0-1,-2-3 0 2,2 0 0-1,0 0 0-3,-6 4 0 2,7-5 0 2,1 8 0-2,1 3 0-1,5 0 0 4,-1-5 0-3,-1 5 0 1,-10-7 0-3,-2 2 0 4,-5 0 0-2,-2 2 0 3,1-3 0-4,4 0 0 2,-5 1 0 0,1-1 0-2,6 0 0 2,1 4 0-1,9-3 0 1,-2-8 0-1,3 9 0 0,5-5 0 0,-2 3 0 1,3-6 0 0,1 4 0-2,-1 3 0 3,1-7 0-2,-1 4 0 2,-5-3 0-3,2 5 0 1,-2-2 0 1,-7 1 0 0,-7 2 0-2,-1 0 0 2,-7-2 0 0,-5 2 0 0,-9 3 0 0,-5 2 0-2,-11-6 0 3,-10 6 0 0,-3 0 0-4,-4 0 0 3,1 0 0-1,-6-5 0 1,5 5 0-2,3-9 0 4,0-1 0-4,4-5-11 2,-6-2 4-2,6-3-2 2,1-10 8 1,-5-2-4-2,4-4-1 0,-6 2-1 2,1 1 5 1,5-1-2-5,-7 4 3 2,7-8-1 0,0 4 4 2,-6-1-2-2,6-4 0-2,-3-10 0 4,-6-1-1-2,2-7 0 2,-3 1 1-4,-3-6-5 3,2-2 5 0,-2 2 0 1,0-7-3-4,0 8 1 3,0-1 2 1,0 4-2-2,0 2 1-1,3-1 0 3,1 6 1-2,3 9 0 4,-5 12-2-7,-2 11 1 5,2 1 0-3,-2 4-1 2,5 1 2-1,-2-11-1 1,0 4-3-1,-2-1 3 1,5-2 0-2,-6-3-1 4,3-4 2-4,0-6 0 4,-3-1-1-5,1 3 2 3,-1 8-1-1,0-4 0 1,0 4 0-1,3 3-2 0,-3 4 2 1,0-6 1 0,0 0-1 0,0-3-1-1,0-3 1 0,0-4 1 1,0 1 0-2,0 4-1 2,0-9-1 2,0 5 1 0,0 1 0-5,0 4 0 2,0 4-1 0,4 3 3 1,-4 5-2-3,0-1 0 3,5 3 1 0,-5-1-1 0,1 0-1-1,-1-6 0 1,3-1 1 1,-3 1 0-1,4 3 1-3,-1 2-2 3,-3 4 2-1,0 3 0 1,0-2-1-2,0 0 0 2,0 5 0 0,3 1 0 1,-3 1 0-4,0 5-1 5,0-4 0-4,0 4-12 3,0-2-20-4,0-4-20 3,0-1-17 0,0-5-55 0,0-6 15-2,0-4-54 2,0 12-66 0,0 1-236 0</inkml:trace>
    </iact:actionData>
  </iact:action>
  <iact:action type="add" startTime="15695">
    <iact:property name="dataType"/>
    <iact:actionData xml:id="d4">
      <inkml:trace xmlns:inkml="http://www.w3.org/2003/InkML" xml:id="stk4" contextRef="#ctx0" brushRef="#br0">28303 16298 122 0,'0'0'367'5,"0"0"-260"1,0 0 22 2,0 0-33 1,0 0-18-2,0 0 1-1,0 0-6 3,0 0-10-2,11-10-3 1,-21 10-1-2,-16 5-9 2,-6 0 17 0,-7 2-6 0,-2-4-15-2,-5-1-19 2,-1-2-2 1,-5 0-3-3,-4 0 1 1,-4 0-1 1,1 0 1 4,-5 0 18-9,3 0-14 5,-5-2-3 0,-4-8-2 0,-1 5 2-1,-3-3-4 4,-9 3-5-4,-1 1 6 0,-7 2-2-3,7 2-3 5,-4-6 10-2,2 6-10 1,3-5-10 4,-1-4 0-6,-3 4 6 0,-3 0-4 2,-11-2 9-4,-2 1-4 4,-3 4 11 1,-2-4-10-2,0 6 0 2,-2-3-4-4,3 3 0 4,-2-3-2-2,11 3 11 0,0-5-6 0,11-1-10 2,3 4-3-2,9-3 0 1,-3 1 0-1,4 1 0 0,-7 3 0 3,-5 0 0-3,-4 0 0 2,-4 0 0-2,-6 0 0-1,0 0 0 3,3 0 0-4,6 0 0 3,6 0 0 0,9 8 0-1,-1 4 0-1,1-1 0 2,0 1 0 3,-3-1 0-3,-3-3 0-2,-4 6 0 0,1-2 0 1,4 1 0-1,4-5 0 3,4 1 0-2,2 0 0 4,7-3 0-6,6-1 0 3,2-3 0 1,-1 4 0-3,-6 1 0 4,-4 3 0-5,-7-2 0 2,-1 4 0 0,2-1 0-1,-7-3 0 4,6 5 0-3,5-6 0 0,2-4 0 0,11 0 0 0,5-3 0 3,-3 0 0-4,4 0 0 2,0 0 0-2,7 0 0 2,2 0 0 3,-2 0 0-4,5-3 0-1,-3 3 0 0,-1 0 0 3,2 0 0-3,-7 0 0 1,-8 0 0 1,-7 0 0 3,-5 0 0-4,1 0 0-2,5 7 0 2,-9 6 0 4,2 1 0-5,-1 3 0 0,15-9 0 2,21 4 0-1,9-7 0-1,13 0 0 2,5-2 0 0,3 1 0 0,0-1 0-2,-1 2 0 2,4 0 0 0,0-5 0 1,0 7 0-4,-3 3 0 4,0 10 0-2,0 12 0 2,-4 0 0-4,3 5 0 3,-2 0 0 0,0-1 0 3,5 9 0-3,-2 0 0-3,-2 11 0 1,2-5 0 3,0 5 0-4,1 0 0 3,-1-5 0 1,3 11 0 2,0-6 0-7,0 8 0 5,0 5 0-3,0-3 0 2,0-4 0-3,0-3 0 3,11-5 0 1,4-5 0 1,-2 3 0-4,4 5 0 0,-5-8 0 1,-1 8 0 3,2-7 0-1,0 2 0-4,-5-3 0 3,-2 7 0-1,-6 11 0-2,0-2 0 3,0 9 0 0,0-10 0 2,0-3 0-4,0-12 0 2,0-9 0-1,1-10 0 1,6-4 0-3,-1-9 0 3,4 1 0 0,-4 3 0 0,4-10 0-2,-6 9 0 2,8-7 0 1,-3 10 0-2,-1 3 0 0,0-7 0 0,-4 6 0 2,0 1 0-2,1-7 0-1,-5 5 0 2,3-5 0 4,-3-8 0-5,0-3 0-2,0-1 0 3,0-7 0-2,0 0 0 2,0 0 0-2,0 0 0 2,0 0 0 0,1 0 0 1,14 0 0-4,-1 5 0 3,12-1 0 1,6 6 0-2,4-10 0 0,5 5 0 0,2 1 0 2,-6 3 0-1,2 1 0-3,-2-3 0 3,0-2 0 0,8-2 0 2,1-1 0-3,11 1 0 1,6 3 0-3,11-6 0 5,3 0 0-6,3 0 0 4,-3 0 0 0,-2 0 0 0,0 0 0-2,2 0 0 2,7 0 0 0,6 0 0 2,-1-6 0 0,3 6 0-6,-8-3 0 2,-4 1 0 2,-9-1 0 1,-4 3 0-4,-1-5 0 3,-6 5 0 0,-2-7 0-1,1-3 0 1,2 7 0 0,-1-3 0 0,-2 0 0-3,-2 6 0 3,2-5 0 1,-3 5 0-1,-4-6 0 2,-3 2 0-5,-5 4 0 2,-2-4 0 1,1 4 0-2,-9 0 0 1,5-5 0 2,-2 5 0-2,-5-7 0 0,2 1 0 0,-3 4 0 2,4 2 0-2,-7 0 0-1,-1 0 0 3,0 0 0-1,8 0 0 0,-4 0 0-1,11 0 0 0,-1 0 0 1,4 0 0 0,-4 0 0-1,1 0 0-1,-2-2 0 2,-1 2 0 0,4-4 0 0,-1 4 0 0,-1 0 0 0,-4-5 0 6,5 5 0-13,2-6 0 6,7 6 0 0,-2-6 0 0,5 0 0 0,4 5 0 1,2-6 0 0,5 7 0 0,-5-5 0-3,-1 5 0 4,-4 0 0-2,0 0 0 4,-5-5 0-5,4-2 0 1,1 5 0 0,4-4 0 0,12 6 0 1,-1-5 0 1,2-1 0-3,-10 0 0 2,0 6 0-3,-12-5 0 4,-7 5 0-2,0 0 0 1,-2 0 0-2,-7 0 0 3,5 0 0-2,-5 0 0 2,3 0 0-2,5-3 0-1,-5 3 0 3,5 0 0 2,2 0 0-4,5-5 0-2,4 5 0 1,2-7 0 4,5 2 0-1,5-3 0-5,-6 2 0 3,6 0 0 2,-2 1 0-3,-5 5 0 1,3-6 0 2,4 6 0-2,-3 0 0-1,6 0 0 3,-6 0 0-1,2 0 0 2,0 0 0-4,-2 0 0 3,-2 0 0-3,2 0 0 1,3 0 0-1,-1 0 0 2,1 0 0-1,6 6 0 5,-9-1 0-6,-2-5 0 2,-4 0 0-3,-3 0 0 3,-7 0 0-3,-3 0 0 3,-4 0 0 0,-6 6 0 3,-3-6 0-5,0 2 0 2,-2 2 0-3,1-3 0 4,0 6 0-4,-1-2 0 4,2-5 0-2,-1 7 0 1,2-2 0-2,1-2 0 2,-4 2 0 0,-1 1 0 1,-7-6 0-1,-3 6 0-2,-7-6 0 2,-6 0 0-1,1 0 0-1,-4 0 0 2,0 0 0 0,3 0 0 0,-3 0 0-2,3-12 0 2,0-21 0 0,1-10 0 3,-4-12 0-6,0-16 0 2,0-3 0 1,0-15 0 0,0 2 0-2,0 0 0 1,-4 4 0 2,-2 2 0-2,-4 3 0 1,1 7 0-1,2 2 0 2,2 12 0-2,-3 1 0-2,6 0 0 4,-1 9 0-2,0-1 0 2,3 4 0-4,-4 9 0 4,1-8 0-2,2 5 0 9,-4-9 0-16,-2 0 0 7,0-4 0 1,-2 1 0-1,5-9 0 1,-3 0 0-2,5-1 0 3,-2 2 0 1,4 2 0-1,0 3 0-6,0-1 0 4,0 9 0 1,0 0 0-1,0 4 0 0,-3-4 0 1,-1 2 0 1,-1 4 0-1,-4-7 0-2,5 11 0 1,-2-4 0 4,2-2 0-4,-2 8 0 1,-1 0 0-2,4 4 0 0,-6 9 0 1,5 1 0 1,0 5 0 0,-4-1 0-1,4 1 0 0,0 3 0 0,-4 3 0 1,4-9 0 0,-5 9 0-2,2-6 0 2,4 5 0 0,-5 0 0 0,6 9 0-2,-1-4 0 5,3 4 0-6,-4 0 0 4,4 0 0-4,0 0 0 3,0 0 0 0,0 0 0 1,0 0 0-3,0 0 0 1,0 0 0 1,0 0 0 0,0 0 0-2,0 0 0 2,-4 0 0 2,-4 4 0-3,-3 36-6 1,-10 10-78-1,5 4-60-1,-1-15-53 2,11-27-46-1,6-12-117 0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0:31:37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91">
    <iact:property name="dataType"/>
    <iact:actionData xml:id="d0">
      <inkml:trace xmlns:inkml="http://www.w3.org/2003/InkML" xml:id="stk0" contextRef="#ctx0" brushRef="#br0">9676 15691 593 0,'0'0'172'5,"0"0"-140"1,0 0 82 0,0 0 7 2,-159-5-43 0,104 5 2 0,-6 5-7-2,-6-2 7 2,0 4 8 0,-5-5-22 0,-4 5-2 0,-6-5-11-1,-8 4-8 0,-7-1-1 1,-3-5-10 0,-5 0-8-2,1 0 3 4,-5 0 0 1,1 0-8-1,3 0-2-9,-5-5 5 7,0-7-10-2,0 7 1 7,-5-5 7-8,2 5-11 1,-1 3 5 0,-10-1-6 4,4 3 7-3,-5 0-9-1,5 0 0 2,4 0-6 0,12 0 0-1,4 0 0 0,-2 0-2 2,2 0 1-3,0 3 2 1,3-1 1 2,4 6-3 1,-1 1 5-2,0 0-4-4,1 0 2 3,-1 1-2 1,0-1 6 0,5 2-4-3,4-2-4 4,2-1 0-1,11-2 0 2,-4-4 0-5,0-2 0 3,5 0 0 0,-3 0 0-4,4 0 0 6,-1 0 0-3,-1-11 0 3,3 2 0-4,0 1 0 0,5 3 0 2,0 2 0 0,0 1 0 3,4-1 0-4,-10 3 0-1,3 0 0 0,-5 0 0-1,-1 0 0 4,-6 0 0 1,2 13 0-1,-3-5 0-5,0 4 0 3,4-1 0 3,2-3 0-1,6 5 0-5,1-9 0 4,6-1 0-1,-3 0 0 3,5-3 0-4,1 0 0 0,1 3 0 2,1-3 0-1,1 4 0 3,2-2 0-5,4-2 0 3,3 3 0 0,-5-3 0 0,5 0 0-2,-5 0 0 6,5 0 0-6,-2 0 0-2,4 0 0 4,8 0 0 0,0 0 0 0,8 0 0-2,-1 2 0 5,-3 4 0-5,-7-6 0 2,1 2 0 0,2 3 0-4,-3-1 0 8,6-1 0-6,-2 0 0 1,5-1 0-1,-1 5 0 2,2-6 0-1,-1 6 0 3,-4 2 0-5,7-1 0 3,-7 2 0 1,-5 5 0-4,9-7 0 4,-1 1 0-2,5-4 0 1,9 4 0-1,4-9 0 1,6 0 0-1,4 5 0 4,1-5 0-4,2 0 0-2,-4 0 0 3,4 0 0-2,0 0 0 2,0 0 0-2,0 3 0 3,-4 2 0-2,1 8 0 0,-2-6 0 0,2 10 0 2,-5 3 0-1,6 5-5 0,2 11 4 0,0 9 2-1,0 12-4 0,0 4 5 1,0 18-3-1,0 5 1 0,0 10 0 2,0 5-2-2,0-5 4-1,0-3-4 2,0-2 4 0,0 2-1 0,0-5-1-2,13 1 0 2,5-5-1 0,2-1 1-1,-1-7 0 0,-2-5 0 1,1-5 0 1,-5-3-2-2,0-9 2-1,3 0 2 2,-6-5-2 0,4-2-1-2,-3-4 0 5,-1-11 1-5,-3-8 0 0,0-2 1 1,-1-10-1 0,0-7 0 1,1 8 0 1,-4-5 0-4,4 3 2 3,-4 2-2 0,0 0-1 1,4-5 1-4,-4 0 0 3,0-6 1 0,6 1-5 0,10-1 2-2,11 0-1 3,13 0 3-1,5 0 0 0,9 0 0 2,5 0 1-5,3-1 0 6,5 1 2-7,5 0 1 2,6 0 2 2,6 0-6 0,15 0 0 0,18 0 0 2,14 9 0-4,13 4 0 0,-6 4 0 1,-5-6 0 3,-11 9 0-5,-8-8 0 2,-4 1 0 2,2-2 0-3,2 3 0 2,9-2 0 0,-12-7 0 0,0 4 0-1,-10-4 0 1,-4-5 0-1,0 0 0 2,-7 0 0-4,9 0 0 3,1 0 0 0,1 0 0 0,5 0 0-2,7 0 0 3,1-5 0-1,0-4 0-1,4 4 0 2,-15-7 0-4,-1 2 0 2,-5 0 0 2,-10 5 0-2,-3-7 0 3,-1 7 0-5,-5 2 0 3,3-7 0 0,3 3 0-1,6-1 0 1,-6-3 0 0,-2 5 0-3,4-5 0 3,-10 7 0 1,0-1 0-2,-5 1 0 1,-2 4 0-3,6 0 0 4,2-8 0-1,1 8 0-2,3 0 0 2,2 0 0-1,-5 0 0 2,0 0 0 1,-5 0 0-3,-2 0 0 2,-3 0 0-2,1 0 0-3,5 0 0 4,-6 0 0-1,1 0 0 1,-4 0 0 0,-10 0 0-2,-2 0 0 2,-9 0 0 0,3 0 0-1,-5 0 0-1,7 0 0 3,-6 0 0-1,3 0 0-3,4 0 0 4,0 0 0-1,1 0 0 0,0 0 0-2,-8 0 0 1,5 0 0 2,-12 0 0-1,1 0 0 1,-3 0 0-1,-7 8 0-1,-5-8 0 0,-9 0 0-3,-3 0 0 7,-6 0 0-2,3 0 0-2,-7 0 0-1,4 0 0 1,-2 0 0 0,3 0 0 0,2-8-17-1,3-16 10 3,5-13 5 1,-2-1 1-3,-5-1 0 1,1-4 0 0,0-6 1-3,-1 2 0 3,2-7-1-2,-8-2 1 5,5-6 0-5,-4-2-1 1,-2-3 1 1,2-4-1-3,-5-4 0 4,-1-1 2-1,3 2-1 0,3 12 1 0,-3 10-2 0,1-2 1-2,-4 3-2 1,4 1 1 0,-1-7 1 1,0 1 0 0,7 1 0-3,-5 6-1 4,3 10 3-1,-3 9-4 0,1-2 2 0,2 4 0-1,-6-3 0 1,1 6 0 0,1-4 0-4,-4 2 1 5,0-1-3-2,0-6 4 2,3-5-5-1,0-6 6 0,-3-6-6 0,0 0 3-2,0 0 0-1,0 7 0 4,0 5 0-1,0 8 0 0,0-1 0 0,0 5 1-2,0-1 1 2,0-1-3-1,-3-2 2 0,0 3-2 2,-1-2 1-2,-1-4 0 2,1 0 0-4,-3 6 1 2,2 5-4 1,2 7 7 2,-5 5-4-2,6 5 1-3,2 0-2 2,-3 4-1 2,3-1 2-4,0 3 0 3,-3 0 0 0,3 0-1 1,-4 0-18-4,-2 0-35 3,-4 0-75 0,-4 25-75 1,4-13-102-3,5 6-230 5</inkml:trace>
    </iact:actionData>
  </iact:action>
  <iact:action type="add" startTime="7361">
    <iact:property name="dataType"/>
    <iact:actionData xml:id="d1">
      <inkml:trace xmlns:inkml="http://www.w3.org/2003/InkML" xml:id="stk1" contextRef="#ctx0" brushRef="#br0">30761 15304 214 0,'0'0'38'5,"0"0"39"1,0 0-17 2,0 0 21 0,0 0-6 0,0 0-6-2,0 0 12 2,0 0-4 0,64-25 7 0,-64 25-13-2,0 0-17 2,0 0-12 0,0 0-14 0,0 0-9-2,-8 0 8 2,-21 0 5 0,-7 0 5 0,-3 2 6-2,-4 11-9 2,-4-3-6 0,4-1-2 0,-1-1-12-2,1 1 4 5,-1 2-3-6,-5 0 9 4,4-3 5-3,-7 5 1 3,4-6-13-2,-6 1 3 1,1-1-6-2,-5 1 0 2,1-2 0 0,-5 2-4 0,-5-3 4-2,3 2 1 3,-2-6 4-2,2 6-4 1,-3-2 0-3,6-5 4 4,-2 2-7 1,-1-2-4-2,-4 0-2-2,-8 0 8 1,-8 0 5 0,-6 0-5 1,2 0-4-1,-8 0 10 1,9 0-5 0,3 0-4-2,2-2 3 0,6-6-5 3,-3 3 6 1,2-2-3-2,4 5 3-1,2-1-8-2,2-2 8 3,3-4-8 0,-3 1 3-3,-1-1-2 4,2 1 1 1,-4 3 5-3,4-3-6-2,2 6 6 3,1-1-2 0,-2 3-1 0,-2-4-4-2,2 4 4 3,-1-4-1-3,-9-1-4 3,3-1 1-3,-5 0-4 2,5-1 3 0,3-3-3 0,-5 5 5-2,5-1-7 3,-7 3 12-1,-5-5-6-1,-2 6-1-1,-1 2 1 2,-9 0-3 2,6 0 3-1,-4 0-3-3,9 0 3 0,8 0-3 1,4 0 0 1,4 0-4-2,7 0 0 3,1 0 0-2,0 0 0 1,5 0 0-2,-1 0 0 2,2 10 0 2,6-7 0-3,0 3 0 0,5-1 0-1,-2 1 0 3,1 0 0-2,1-1 0-2,-4-5 0 3,1 3 0 4,-5 2 0-4,5 0 0 0,-5-1 0-5,2 4 0 5,-5-8 0 2,-7 3 0-5,2-1 0 3,-5-2 0-2,-7 4 0 4,2-4 0-5,-11 6 0 3,7-1 0-1,-3 1 0 2,0 3 0-3,-1-4 0 2,1-2 0 1,3 3 0-2,-10 2 0 2,2-8 0-2,-4 8 0 0,5-4 0 1,-1-3 0-3,1 3 0 3,8-4 0 0,-8 3 0 0,7 2 0-2,-3-5 0 3,-4 2 0 0,7-2 0-1,-9 0 0-2,-5 0 0 0,0 0 0 2,-6 3 0-1,5 0 0 0,1 1 0 1,1-4 0 0,2 3 0 0,3 1 0-1,-3-1 0 3,0 0 0-3,-2 4 0-1,5-5 0 0,4-2 0 2,-1 0 0 2,6 0 0-3,3 0 0-2,0 0 0 2,-1 0 0 2,-7 0 0-1,-7 0 0-2,-13 0 0 2,-10 0 0 2,-3 0 0-2,3 0 0-1,2 0 0-2,12 0 0 4,1 0 0-2,10 0 0-1,6 0 0 2,7 0 0 0,3-2 0-1,14-5 0-1,4 4 0 3,12 0 0 1,2 1 0-1,7 2 0-5,-5-2 0 3,0 2 0 1,-6 0 0 0,-4 0 0-2,2 0 0 2,-4 0 0 2,1 0 0-2,1 0 0-1,1 0 0-1,-2 0 0 2,-5 0 0-1,-9 0 0 1,-4 0 0-1,-8 0 0-1,-2 0 0 3,-3 0 0-3,-2 4 0 1,11 2 0 2,6 1 0-1,12-2 0-2,2 0 0 3,12 2 0-2,-2 0 0 1,0-4 0-3,-2 0 0 4,1 3 0-1,-1-1 0-1,-3 3 0-1,1-3 0 3,-15 7 0 0,-1 3 0-2,-13-2 0-1,0 7 0 2,-5 2 0 0,5 5 0-1,-4-3 0-1,-5-1 0 3,1-1 0 1,-3-3 0 1,-8 4 0-4,3-6 0-3,-1-3 0 3,-1 7 0 0,9-14 0-2,10-1 0 3,10-2 0 1,14-4 0-1,13 0 0-1,9 0 0-1,8 0 0 4,6 0 0-4,-6 0 0 0,-3 0 0 3,1 0 0 0,-5-4 0 2,4 1 0-5,-1 3 0 1,-2-3 0-2,6 0 0 3,-6 3 0-1,8 0 0 1,0-4 0 0,1 4 0-2,9-7 0 0,-2 7 0 2,3 0 0 0,0 0 0 0,0 0 0-1,-3 0 0 0,-3 0 0 2,2 0 0-1,-3 29 0-2,1 5 0 2,3-2 0 3,3 8 0-3,0 2 0-5,0 7 0 5,0 0 0 0,0 9 0 0,0 3 0-3,0 1 0 5,3 8 0-3,7 0 0 1,-4 9 0-2,1-3 0 3,-1 6 0-3,-2-7 0 3,3 4 0-2,-1-1 0-1,-1 1 0 6,-3 2 0-3,1-10 0-5,3-4 0 3,-2-5 0 1,1-2 0-1,-2-6 0-1,4 3 0 2,-1-3 0 3,4-3 0-4,-4-1 0-3,1-5 0 4,-4-4 0-1,-2-1 0 2,8-8 0-3,-6-7 0 2,-2 0 0 0,2-1 0-1,-3 8 0 0,0 0 0 1,5-7 0 3,-5-9 0-3,2-2 0-3,1-5 0 3,-3-4 0-2,6 1 0 2,-1 0 0-3,-3-6 0 4,3 5 0 1,6 1 0-3,1 0 0 0,5 3 0-1,12-5 0 2,8 1 0 1,9 2 0-4,11 1 0 4,14-2 0-2,13 0 0 1,14-1 0-2,18 3 0 2,7 4 0 1,8 1 0-1,7 4 0-1,5 3 0 0,9 6 0 0,2-1 0 1,-2-5 0-2,0 4 0 2,-2-1 0 3,-10-3 0-3,-8-1 0-3,-16-1 0 1,-7-4 0 2,-1-3 0 0,4-2 0-2,8 1 0 2,-2 2 0 0,11-4 0 0,-2 4 0-2,10-2 0 2,-11-7 0 1,0 1 0-2,-9-1 0-1,4-3 0 1,-4 0 0 2,0 0 0-1,-1 0 0 0,-11 0 0 0,5 0 0-2,-3-7 0 3,-2-1 0-4,2-9 0 2,-10 9 0 2,-4-4 0-1,-6-1 0-1,-3 7 0 0,6 0 0 2,-3-5 0-2,2 5 0 0,0-1 0 0,1 0 0 3,-5-1 0-4,-1 2 0 2,-3 1 0 1,-7-1 0-3,0-2 0 1,6 3 0-1,-3-2 0 2,4 7 0 0,2-5 0 0,-5-7 0-2,2 4 0 1,1-3 0 2,1 0 0-2,5 1 0 0,5-7 0 1,-1 10 0 0,-7-4 0 0,-6 5 0-1,-2 3 0 0,-5 3 0 1,7 0 0 2,-2 0 0-3,-5 0 0-1,-2 0 0 1,-4 0 0 1,8 0 0-2,-2 0 0 2,6 0 0 0,5 0 0 1,2 0 0-4,3 0 0 3,-5 0 0 0,-3 9 0 0,-8 2 0-2,-1-4 0 2,-6 0 0 1,-5-2 0 0,2 0 0-1,-2-5 0-3,2 7 0 3,6-7 0-3,2 0 0 3,0 0 0 0,-1 0 0 0,1 0 0 0,-2 3 0-2,-3-1 0 2,-2 7 0 0,-1-9 0 0,-6 6 0-2,5-6 0 3,-4 0 0-2,3 0 0 0,-1 0 0 0,2 0 0 1,-4 0 0 3,1 0 0-3,-2 0 0-3,-1 0 0 1,2 0 0 2,4 0 0 0,-8 0 0-2,7 0 0 2,-2 0 0 2,-5 0 0-1,-7 0 0-5,-2 0 0 4,-2 0 0-1,2 0 0 2,7 0 0-5,-2-6 0 5,7-5 0-1,-2 1 0-1,-1 10 0 0,5-5 0 1,0 0 0 2,-7-2 0-1,11 2 0-2,-1 3 0 0,0 2 0 0,0 0 0-1,-4 0 0 0,-2 0 0 2,-3 0 0 3,-2 0 0-4,2 7 0-1,-2 10 0 0,-1-5 0 2,-2-3 0-2,1-3 0 2,3-1 0 0,1-5 0 0,0 0 0 0,5 0 0-2,1 0 0 2,7 0 0 0,-8 0 0 1,1 0 0-1,-6 2 0 0,-1 4 0-3,1 1 0 1,-2 3 0 2,2-3 0 0,-2 0 0 2,-8 5 0-2,2-12 0-2,-3 0 0 0,0 0 0 4,-2 0 0-1,-2 0 0-4,3 0 0 1,-4 0 0 2,3 0 0-1,-2-6 0 0,-1 6 0 0,-6-6 0 2,7 4 0-1,-4-2 0-1,0 3 0 0,7-11 0 2,-6 0 0-2,3-1 0 1,-4-4 0 0,2 2 0 1,0 2 0-5,-5 1 0 3,8-2 0 2,-7 9 0-2,1-7 0 1,0 4 0-2,1-1 0 3,0 6 0-2,-4-2 0 0,4-1 0 1,-5-1 0-1,1 0 0 1,2 2 0-3,2 0 0 5,6-7 0-3,-1 9 0 3,-3-2 0 0,-2-1 0-7,-8 0 0 4,2 6 0 1,-1 0 0 0,1 0 0-3,-3 0 0 3,2 0 0 1,-2 0 0-1,-3 0 0-3,1 12 0 3,0-7 0 0,-8 3 0-1,2-1 0 1,-5-2 0 0,-6-5 0-1,5 0 0-1,-4 5 0 4,-3-5 0-4,-2 0 0 4,0 0 0-4,0 0 0 0,0 0 0 2,0 0 0 0,0 0 0 1,0 0 0-4,0 0 0 4,0 0 0-2,3 0 0 0,-3 0 0 0,5-25-13 1,-1-12 1 1,-3-12 0-3,2-8 8 3,2 0-5-1,-2 1 7 1,0 6 0-3,-3-6 2 1,2 6-3-1,-2-4 1 6,0-3-2-6,0 10-4-1,0-1 4 3,0 9-2 1,0 13 5-4,0 3-1 3,0 4 1 0,0-1-2 0,0-16 3 0,0-7-3-2,0-1 2 2,0-13-1 0,0 12 0-1,0-8-2 0,0 8 1 1,0 6 2 3,0 2-1-5,0-1 2 3,0 4-2-4,5-1 2 3,-2 5 0-2,1-4 0 1,5 4 0 1,-6-7 1 0,-3-7-2-1,1 0 2-1,6-3-2 3,-4 2 3-1,3 8-4 0,-3 6 3-2,1 5-1 4,-4 4 0-2,0-3 0-1,0 1-1-1,0-8 2 1,0-2-3 0,0-5 4 2,0 0-4-2,0-10 3 0,0 5-1 3,-4 2 0-2,1 8 0-2,0 9 0 3,0 3 0-4,0 2 0 2,-1-4 0 0,0-3 0 0,1-3 1 2,-6-5-2-1,8 1 1-2,-2 1 0 2,0-4 0 0,-2-2 0-1,3 2-1 0,-4 7 2 1,1 3-2 0,1 5 2 0,-5-5-2-1,4-2 2 0,0 1-1 1,1 1 0-1,-2 5 0 0,3 1-1 1,-4 4 2 0,1 6-2-1,-1 3 2-1,0-1-2 4,-4 1-3-3,-2 3 4 1,-3-5-4-3,3 5 3 3,2 5 1 0,-2 0-2-2,4 0 2 3,-1 0-2-1,1 0 1-1,-2 0 0 2,-2 0 0-3,4 0 0 2,-3 0 1 0,5 0-1 0,3 0 1-3,-2 0-2 4,3 0 1-2,0 0-1-1,3 0-2 2,-4 0 0 1,4 0-3-1,0 0 1 0,0 0-5-3,0 0-1 3,0 0-3 0,0 0-9 1,0 0-9-3,-3 0-18 1,-3 0-7 2,-3 5-3 1,-7 22-17-4,-11 22-21 2,-9 28-84-1,25-30-98 0,6 9-315-1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0:33:55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97">
    <iact:property name="dataType"/>
    <iact:actionData xml:id="d0">
      <inkml:trace xmlns:inkml="http://www.w3.org/2003/InkML" xml:id="stk0" contextRef="#ctx0" brushRef="#br0">11755 11242 573 0,'0'0'87'1,"0"0"26"9,0 0 50 16,0 0-68-26,0 0-22 0,-215-30-14 0,138 30 0 14,-2 0-17-13,-8 0-8 11,-8 0 9-11,0-2-11 25,-4 2-3-26,2 0 6 0,4-2-12 15,5 2 1-14,1 0-5 8,4 0 3-9,4 0-5 17,3 0-7-16,-1 0 6 16,0 0 1-17,5 0-4 13,1 0 1-12,0 0 3 15,-3 0-4-15,-3 0 5 2,0 0-12 9,-5 4 6 0,5 2-5-5,0 3 0-7,6-1-7 12,2 3 1-9,0 4 0 11,6-2 3-13,-7 7 0 18,3 3 1-17,-2 3 0 0,1 1-4 10,-5 4 2-10,2 0-1 15,10 2-2-17,0-1 1 14,9-5 0-14,9 4 0 23,2 2 2-22,8 3 2-1,5 2-1 13,8 1 3-9,1 4-7 1,6 0 6 27,6 2-3-32,2 4 3 4,5 3-2-4,0 12-4 0,0 0 6 29,0 3-2-29,0-1 0 1,5-4-4-1,11-6 2 15,7-8-2-14,2-9 2 28,8-6 3-29,10-5-5 0,14 0 2 0,7 0-1 14,8 1 2-13,1 1-2 14,-1 4 2-15,5 0-1 14,-6 2 2-9,4-4-3 10,-1-2 7-13,6-6 1-2,1-7-6 9,-1-4 3 16,4 1-4-25,-4-2 0 0,-2-2-1 12,-7-1-1-11,2-1 1 13,-5 0 7-14,-5-1-8 17,6-2 2-16,-9-3-1 11,7 1 0-12,-6 0 1 18,9-3 0-17,-2 7 2 14,4-2-4-15,-4 0 3 3,-1 4-3 27,0-1 1-29,-8 3-3-1,-4-2 0 0,-1-4 0 17,-8 5 4-16,1-8-4 13,-4 1 2-12,-2-1-1 1,-1 0-1 14,4 2 2-17,-1-2 1 15,1 2 0-14,5-1 0 27,-1 2 1-28,4 0 2 1,5 2-4-1,-5 1 2 18,4-6-1-16,1 5-1-1,-5-6 0 13,7 3 0-14,-2 4-1 20,-1-3 3-20,-3-2-2 13,-1 1 2-12,0-1-4 18,5-3 3-19,2 0-2 0,-4 0-2 15,7 0 1-14,-1 0-5 25,-6 0 3-26,2 0 1 0,-5 0 1 4,5 0 1 14,-5 0 2-16,4 0-2-2,-1 0 1 17,-2 0-1-15,-4-7 0 11,-1-1-1-10,-5-5 2 1,-7-7-4 7,5-7 0-7,-2-6-3 13,-1-5 7-17,-3-7-6 14,-8-2 5-11,-2 0-1 9,-5-3 2-12,-7-6-3 19,-3-10 1-19,-4-6 1 25,-6-6 1-24,0-2-1-1,0 1 1 0,0 4 0 22,-9-4-2-22,-14 1-2 0,-4-3 6 13,-7-1-2-10,-3 2 0 14,-7 8 2-17,1 5-2 12,-1 5 1-11,-5-1 1 27,5 8-1-28,-1 4-1 1,5 3 0-1,-2 4-1 12,4 7 1-7,-1 3 1 11,-6 6-1-16,-4 6 0 11,-11 2 13-11,-5 6 3 16,-18-1-5-16,-6 2-4 12,-11-2-2-10,0 3-4 29,1 5 3-31,-7 1 1 0,2 3-1 0,-3 3 11 18,-1 0-11-17,5 0 1 26,8 0-3-27,9 11-3 0,9 2 1 0,11 0-3 26,14-2-11-25,7 4-37-1,16-2-48 16,10 6-100-16,19-9-81 1,0 0-522 16</inkml:trace>
    </iact:actionData>
  </iact:action>
  <iact:action type="add" startTime="5706">
    <iact:property name="dataType"/>
    <iact:actionData xml:id="d1">
      <inkml:trace xmlns:inkml="http://www.w3.org/2003/InkML" xml:id="stk1" contextRef="#ctx0" brushRef="#br0">19797 11064 526 0,'0'0'117'12,"0"0"21"-12,-167-6-41 14,67 6-21-14,-20 0-20 12,-8 19-11 14,-7 15-2-26,3 9-8 0,3 13-11 0,5 16 9 25,5 24 3-25,14 15-13 1,17 12 10 23,11 9-3-24,18 8-5 0,18-2 5 15,24 2-24-15,17 4 1 12,27-1-7-12,68-3-7 19,32-8-2-19,30-19 8 3,14-28-1 21,8-27 2-24,-3-26 1 0,4-30 0 3,-5-2-1 22,-13-42-2-25,-11-37-1 0,-33-36 1 15,-21-34 0-13,-26-25 0 8,-25-17 1-7,-16 0 1 13,-30 14-1-16,0 22 1 17,-21 29 0-14,-44 27-3-3,-20 23 0 10,-22 14-39 7,-29 10-40-15,-25 3-43-2,93 47-89 14,-5 2-210-11</inkml:trace>
    </iact:actionData>
  </iact:action>
  <iact:action type="add" startTime="6821">
    <iact:property name="dataType"/>
    <iact:actionData xml:id="d2">
      <inkml:trace xmlns:inkml="http://www.w3.org/2003/InkML" xml:id="stk2" contextRef="#ctx0" brushRef="#br0">5954 13155 59 0,'0'0'492'1,"0"0"-386"12,0 0 50-12,0 0-28 23,-177-38-27-24,77 36-38 0,-7-1-13 12,-11 3-10-12,2 0-15 13,5 0-14-12,5 3 7 12,4 34-12 12,11 13 11-24,3 14 0-1,9 10 1 0,5 7 4 16,9 9-5-16,17 3-2 16,21 5-12-15,27 9 8 8,3 3 3-4,65 3-5 21,29 1-7-26,23-10-2 2,28-16-6 0,26-18 1 4,30-28 2 9,17-28-1-15,-1-14 0 16,-10-9 3-16,-34-44 1 28,-30-14 1-28,-34-18 4 0,-36-10 1 0,-32-12-5 17,-28-7 2-17,-16-8 0 26,-7-5-1-26,-62-4-2 1,-22-2-1 1,-29 13 1 11,-11 10-4-10,-6 22-1 8,9 24-54-8,8 19-40 13,86 45-81-16,16 0-290 21</inkml:trace>
    </iact:actionData>
  </iact:action>
  <iact:action type="add" startTime="7842">
    <iact:property name="dataType"/>
    <iact:actionData xml:id="d3">
      <inkml:trace xmlns:inkml="http://www.w3.org/2003/InkML" xml:id="stk3" contextRef="#ctx0" brushRef="#br0">13783 13253 542 0,'0'0'166'0,"0"0"-94"16,0 0 24-15,0 0-12 14,0 0 0-14,-158-81 6 0,34 81-5 25,-16 0-23-26,-17 27-20 0,2 13 1 25,4 14-12-25,11 12-5 0,22 16-17 10,11 14 5-9,24 10-4 17,14 10-1-18,12 2-1 12,25 8-4-12,30 4 0 26,2 4-3-26,69 1-1 0,44-3 0 3,36 1-6 14,36-10 3-17,32-5 3 21,24-17-4-21,17-26 3 1,-13-28-5 22,-25-30 6-23,-36-17 0 0,-35-30 3 16,-27-48 0-9,-26-37 4-7,-28-29-6 13,-28-25 0-13,-32-15-1 18,-8-8 1-18,-12 4-2 17,-47 8 2-16,-27 23-3 2,-23 28 2 25,-11 27-3-27,-12 30-62-1,2 27-35 0,7 19-22 17,86 26-111-17,13 14-394 13</inkml:trace>
    </iact:actionData>
  </iact:action>
  <iact:action type="add" startTime="8846">
    <iact:property name="dataType"/>
    <iact:actionData xml:id="d4">
      <inkml:trace xmlns:inkml="http://www.w3.org/2003/InkML" xml:id="stk4" contextRef="#ctx0" brushRef="#br0">20719 13211 430 0,'0'0'89'15,"0"0"17"-15,0 0 9 16,0 0 3-16,0 0-30 25,-200-17-9-25,120 17-5 0,-17 0-12 2,-19 0 6 25,-6 0-18-26,-11 19-1-1,-11 7-1 12,-8 1-11-12,-2 14-7 15,14 3-13-15,12 13-6 10,19 12-11 19,18 19 6-29,11 17 10 0,22 17-3 0,26 21 13 18,32 19-7-18,21 8-5 0,79 5 3 13,49-1-8-7,44-5-9 8,36-18 4-14,23-20-4 17,21-29-6-17,-11-46 2 18,-10-32 2-18,-21-24 1 1,-27-46 2 11,-31-63 2 3,-42-54-3-15,-33-37 2 3,-46-22-2 14,-45-5 0-17,-7 15 0 14,-71 22-4-14,-42 24 1 14,-41 23-4-14,-23 13-34 14,-18 12-20-9,-18 14-59 7,7 19-26-12,130 85-115 17,16 0-413-17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02:53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45">
    <iact:property name="dataType"/>
    <iact:actionData xml:id="d0">
      <inkml:trace xmlns:inkml="http://www.w3.org/2003/InkML" xml:id="stk0" contextRef="#ctx0" brushRef="#br0">10388 5476 307 0,'0'0'453'5,"0"0"-335"1,0 0-12 3,0 0-40-1,0 0-23 0,0 0-12-2,-9 0 20 2,-30-8 0 0,-9 0 17 0,-8 8-25-2,-2 0-4 2,-9 0-2 0,0 33-10-1,1 16-10 0,-3 8-8 1,7 18-2-1,6 13-3 2,8 4 8-1,14 9 14-1,14 0-6 1,20-8-11 0,0-12-6-2,36-11 5 2,37-14-4 0,33-13 5 0,12-21-5-2,10-22-1 2,-2 0-3 0,-3-50 5 0,-12-34-5-2,-27-32 1 4,-28-29-2-4,-37-18 2 4,-19 1-2-6,-32 13 0 4,-39 24-3 0,-6 26-31 0,5 28-97-2,40 71-139 2,12 0-514 0</inkml:trace>
    </iact:actionData>
  </iact:action>
  <iact:action type="add" startTime="4155">
    <iact:property name="dataType"/>
    <iact:actionData xml:id="d1">
      <inkml:trace xmlns:inkml="http://www.w3.org/2003/InkML" xml:id="stk1" contextRef="#ctx0" brushRef="#br0">15971 7632 425 0,'0'0'413'5,"0"0"-281"0,0 0 3 3,0 0-52 0,-208-5-28-2,122 18-14 2,-1 5-6 0,3 4-11 0,4 9-6-2,19 8-3 2,8 14-1-1,17 13 8 2,15 10 8-4,18 2-2 4,3 1-3-2,19-4-2-1,42-5-2 3,32-1-6 1,18-12-1-2,7-6-1-1,-2-13-6 1,-9-16 7-2,-13-22 1 2,-21 0-1 0,-18-43-14-2,-22-35-1 2,-26-31-5 0,-7-21 2 0,-4-11-1-2,-39 5-21 3,-5 5-46-2,-9 17-86 3,28 88-88-6,9 15-219 9</inkml:trace>
    </iact:actionData>
  </iact:action>
  <iact:action type="add" startTime="5024">
    <iact:property name="dataType"/>
    <iact:actionData xml:id="d2">
      <inkml:trace xmlns:inkml="http://www.w3.org/2003/InkML" xml:id="stk2" contextRef="#ctx0" brushRef="#br0">19615 8338 110 0,'0'0'405'4,"0"0"-256"3,0 0 17 1,0 0-53 0,0 0-18-3,0 0-10 4,-65-65-16-2,33 57-11 0,-20-1 7 1,-12 9 4 0,-10 0-31 0,-1 0-7 0,-5 22-13-2,1 32-5 2,0 11 3 0,4 16-5 0,10 13-2-2,13 4-3 4,18 5-2-3,20 2-1 1,14-6 1-2,0-11 1 2,48-11-3 0,31-13 4 0,18-16 7-1,12-17 5 0,10-26-13 1,7-5 6 0,-4-34-10-2,-15-35-2 2,-14-25 0 0,-28-15-1 0,-26-21-2-2,-21-6-1 4,-18-5 3-4,0 11 0 10,-41 12-16-14,-8 16-94 5,18 84-92 1,4 12-146-3</inkml:trace>
    </iact:actionData>
  </iact:action>
  <iact:action type="add" startTime="5925">
    <iact:property name="dataType"/>
    <iact:actionData xml:id="d3">
      <inkml:trace xmlns:inkml="http://www.w3.org/2003/InkML" xml:id="stk3" contextRef="#ctx0" brushRef="#br0">23758 9750 406 0,'0'0'294'3,"0"0"-143"6,0 0 1-3,-200 10-50 0,105 24-37 1,-7 10-16 2,-1 10 0-1,-1 4-11-1,10 16-18 0,11 14 0 1,10 10-13 0,24 5 0-1,19 4-1 0,21-8-2 0,9-4 1 2,36-7 11-2,51-2 14 2,39-5 3 3,22-2 1-8,20-10-10 5,12-22 16-2,-6-25 4-3,-16-22-18 6,-30-3 2 0,-31-53-9-5,-35-36-16 3,-29-32-3-3,-28-25-1 2,-5-20-6 4,-34 4 4-4,-29 15-41 0,-14 32-62-1,-3 37-71 1,39 81-77 2,11 0-572-3</inkml:trace>
    </iact:actionData>
  </iact:action>
  <iact:action type="add" startTime="6837">
    <iact:property name="dataType"/>
    <iact:actionData xml:id="d4">
      <inkml:trace xmlns:inkml="http://www.w3.org/2003/InkML" xml:id="stk4" contextRef="#ctx0" brushRef="#br0">28468 9754 419 0,'0'0'326'7,"0"0"-189"0,0 0-52-1,0 0-29 2,0 0 25-1,0 0-22 0,-190-138-5 0,75 121 8 2,-5 15-21-1,-10 2-4-2,12 43-1 2,18 40 0 0,16 35-14 0,20 28-7 0,18 20-5-2,15 18-5 5,24 0 2-5,7-12-4 0,23-15 9 2,48-27 4 0,27-24 13 2,29-21-1-6,28-35-9 5,18-36-6-2,-5-14-13 1,-7-72 0-2,-29-44 0 2,-31-32-2 0,-33-32-2 0,-31-18 2 0,-37-1-1-2,-8 14-6 3,-50 22-66-2,-21 33-86-1,31 114-66 2,9 16-449 0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05:27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62">
    <iact:property name="dataType"/>
    <iact:actionData xml:id="d0">
      <inkml:trace xmlns:inkml="http://www.w3.org/2003/InkML" xml:id="stk0" contextRef="#ctx0" brushRef="#br0">2663 7149 838 0,'0'0'219'8,"0"0"-88"-4,0 0-18 3,0 0-10-1,0 0 1 2,0 0-4 0,0 0-21 0,35 17-1-2,19-29-26 2,20-8-35 0,13-5 5 0,13-6-1-2,1-2-7 2,-4 0-2 1,-8 4-4-2,-23 9 9-1,-16 9-8 2,-21 5 13 0,-14 4-9 0,-15 2 1-2,0 0-11 2,0 0 1 0,0 0-4 0,-5-3-5-2,-39-7-1 2,-20-11 6 0,-30-5 2 0,-16-7-1-2,-5-1 1 2,-3 0-1 3,12 7-1-5,14 3 0 1,17 14 3 1,16 7-3 0,15 3 0-1,14 0 1 2,9 0-1-4,17 0 2 3,0 0 0-1,4 0-1-1,0 0 0 3,0 33 3-1,16 18-4 0,24 24-1-3,10 18 1 6,6 6 0-6,11 10 2 3,-2-1-1-2,-6-10 1 2,1-14-2 0,-9-14 2 1,-8-16 4-2,-12-15-4-1,-11-11 4 2,-7-17-6 0,-9-11 3-2,-4 0-3 2,3 0 0 0,3-11-6 0,1-47 1-2,-2-36 5 3,-3-35 0-2,-2-19 0 3,0-19 1-6,0-3-2 6,0 7 0-3,-11 18 0 0,2 30 2 0,-1 34-3 4,4 23 0-3,2 24 2 9,1 17 0-13,1 11 1-4,2 6-2 6,-2 0-2 2,-1 0 2-3,-18 0-3 4,-2 0 4-2,-17 0 1 2,-14 25 1-4,0 31 3 4,-2 34-2 0,1 26 2-1,3 16-1-3,8 2 6 3,3-10-3 0,5-19 2 3,4-23-9-4,5-25 0 1,9-13 0-3,14-17-42 2,4-10-60-1,0-17-100 2,0 0-188 0</inkml:trace>
    </iact:actionData>
  </iact:action>
  <iact:action type="add" startTime="4479">
    <iact:property name="dataType"/>
    <iact:actionData xml:id="d1">
      <inkml:trace xmlns:inkml="http://www.w3.org/2003/InkML" xml:id="stk1" contextRef="#ctx0" brushRef="#br0">2778 16488 585 0,'0'0'444'4,"0"0"-288"4,0 0-27-1,0 0-3 0,0 0-21 2,0 0-23-2,235 13-12-1,-125-13-13 2,10 0 1 0,5 0-7 0,-2 0-5-2,-22 0-8 2,-18 0-3 0,-25 0-11 1,-22 0-5-4,-20 0-3 3,-13 0-10 0,-3 0-6 0,0 0 0-2,0 0 0 2,-19 0 0 0,-34 0 0 0,-27-3 0-1,-16-27 0 0,-7-7 0 6,3-11 0-9,0-3 0 2,13 0 0 2,8 5 0 0,13 1 0 0,20 5 0-3,13 12 0 7,12 11 0-2,18 10-3-3,3 0-1-3,0 7 3 1,0 0 2 3,0 0 3 0,0 14-1-2,13 29-3 3,14 21 0-1,-3 17 0 1,4 7 0-2,6 11 0 2,0-5 0-4,1-4 0 3,-5-8 0-2,2-15 0 2,-5-19 0 0,-6-17 0 2,-14-14 0-4,2-14 0 1,-2-3 0 1,6-3 0-1,3-48 0-1,9-25 0 4,-2-31 0-4,-3-19 0 3,0-23 0-2,-7-7 0-1,-2 6 0 3,-1 19 0-2,-7 32 0 0,1 35-5 2,-4 29 5-2,0 21-2 1,0 14 1-3,0 0 2 2,-38 31 1 2,-18 31-1-1,-18 14 0-2,-4 14 2 2,-8 5-3 0,2 4 0 1,1-5 0-5,7-3 0 6,0-7 0-3,11-13 0 0,14-21 0 0,13-13 0 2,15-12 0-2,10-17 0 0,13-1 0 0,0-5-52 0,0 0-51 2,25-2-70-1,-6 0-75-3,-2 0-116 4</inkml:trace>
    </iact:actionData>
  </iact:action>
  <iact:action type="add" startTime="14102">
    <iact:property name="dataType"/>
    <iact:actionData xml:id="d2">
      <inkml:trace xmlns:inkml="http://www.w3.org/2003/InkML" xml:id="stk2" contextRef="#ctx0" brushRef="#br0">22533 15077 642 0,'0'0'202'3,"0"0"-20"5,0 0-63-2,0 0-40 2,0 0-21 0,0 0-2 0,0 0 0-2,15 146-8 2,-15-112-3 0,0 0-14 0,0-1 2-2,0-5-6 2,0-7-5 0,0-6-9 0,0-6 4-2,0-6-8 3,0 0 0-2,3-3-2 1,7 0-5-2,4 0 2 2,2 0 1 2,8 0 8-4,0 0 0 0,8 0 1 2,-1 0-4 0,6-3 8 0,-1-5-4-2,4 2 2 5,-7 2-2-3,5 4-2-1,-4 0 3-1,6 0-5 1,0 0 3 2,1 0-1-1,8 0 0-3,0 0-4 4,-2 0 2-2,0 0 0 3,0 0-1-6,-1 0 3 5,-1 10-3-1,2-2-2 0,-2-3-3-2,4 2 0 1,0-2-3 2,5-5 3-2,-6 5-1 1,5-5-2-3,-6 7 4 4,5-2-3-1,-7-2 6-1,4 2-4 3,-1 0 3-4,-5 5 1 1,1-6 3-1,2 9-7 2,-2-11 0 0,-1 1 0 2,2 5 2-7,-1-2-2 7,0-1-3-2,7 3 4-1,-1-4-3-2,5-3 0 4,1-1-2 0,1 0 0-2,-5 0-4 1,-3 0 3-2,-5 0 0 3,3 0 1-1,-5 0 0-2,2 0 2 1,-1 0-1 2,-2 0-1-1,-2 0 0-2,-8-1 1 2,-4-8-1-1,2 6 0 2,-1-4 0-4,-1 0 1 6,5-1 0 0,-7 6-1-8,1-8 0 3,-1 5 1 1,-7 0 1 1,0-5-3 0,-2 8 1-2,1-3-1 2,-1-2 1 0,-6 6 1-1,8-6-1 0,-5 5 1 0,1-1-1 3,-1-5 0-3,-1 4 0-2,-1-1 2 5,2 5-3-3,-2-3 1 1,-1 1 0-2,-3-1-1 2,5 3 2-1,-11-4-1 2,2 4 0-3,0 0 0 2,-3 0 0 0,4-2-1-1,0-6-1 1,-2-10 1-2,1-7-1 2,1-11 2 1,-4-1-1-3,0-2 2 2,0 0-1-1,0 4 1 2,0 10-2-3,-7 9-1 2,5 11 2 0,-2 1-3 1,4 4-9-5,-4 0-54 4,1 0-68 0,-1 0-63 0,4 0-123-2,0 17-498 2</inkml:trace>
    </iact:actionData>
  </iact:action>
  <iact:action type="add" startTime="21911">
    <iact:property name="dataType"/>
    <iact:actionData xml:id="d3">
      <inkml:trace xmlns:inkml="http://www.w3.org/2003/InkML" xml:id="stk3" contextRef="#ctx0" brushRef="#br0">14409 6446 918 0,'0'0'60'4,"0"0"-3"4,0 0 9-2,0 0-25 2,0 0 12 0,0 0 15 0,0 0-9-2,0 0-5 2,-209-58 13 0,155 54-26 0,-2 2-10-2,-4 2 5 2,-6 0 1 0,-2 0-6 0,-2 0-8-2,6-3-5 2,-4 0-5 0,3 3 9 0,5 0-6 1,2 0 1-4,1 0-2 4,0 0 8-1,3 0-7-2,4 0-6 2,2 0-1 0,6 0-6 3,3 0 6-5,5 0-6 4,4 0 6-7,-4 0-9 5,7 0 5-2,-6 0-2 3,2 0 0 0,-8 0 1-3,1 0 0 1,2-7 5 0,-4 0-9 1,-7 1 4 0,-7 6-1-1,-2 0 2 0,-1 0-3 1,-1 0 0 0,-2 0 1-2,-3 0 1 4,-15 0-2 0,-8 0 3 2,-8 0 9-10,-16 0-10 3,1 0-1 2,-4 0 1 1,-10 0-2-2,-2 0-1 3,-8 0 3 1,-6 0 2-5,-2 0-4 1,8 0-1 2,8 0 1 0,4-5 5 0,5-7-5-2,8-3 1 2,7-6-2 1,5 1 2-2,12-3-3-1,10 4 1 2,7 3-1 1,10 4 2-1,10 9 1-3,9-1-3 3,-1 4 0 3,12 0 4-6,-2 0-5 1,8 0 1 2,6 0 0 0,-6 0 0-1,11 0 0 2,-7 0-2-4,1 0 2 5,0 0 0-3,-12 0 0-1,-12 0 2 2,-8 0-1 1,-9 0-1-1,-6 0 0-3,-7 0-1 4,-4 0-2-1,-9 0 1 1,-1 0 2-5,-3 0 0 5,-7 0 0-2,-6 0-1 2,-4 0 0-4,-4 0-1 3,3 0 2 0,0 0 1 0,1 0-1-1,-3 0 0 0,4 0 0 1,0 0 4 0,-2 0-3-1,5 0-1 0,-4 0 2 1,0-4-2 0,2-5 0-2,-6 5 1 3,5 3 1-2,-9-5-1 2,-5 6 1-5,-5 0 0 7,-7 0-4-4,4 0 2 1,-2 0-1-2,-13 0-1 2,-6 0 2 0,-6 0 4-1,-5 0-3 0,7 0 0 0,6-11 1 2,1-6 3-2,8-2-4-1,1-4-1 1,10 1 3 3,3-4-3-3,4 1 1-1,1-1 0 3,-4 7 3-2,-6-1-3 3,-2 7-1-6,3-3 4 6,-2 3-8-1,12 1 3-3,-5 4 1 0,10 3 0 2,3 2 0 0,-1 3-1-1,16 0 4 1,0 0-2-2,15 0 2 3,8 0 1-2,11 6-3-1,13 2 1 2,10-2 1-1,15-1-3 2,2 1 0-3,13-3 0 2,2-3 0-1,-5 2 2 2,4 2-2-3,-9 1 2 3,-6 7 0-1,-4-1-1 1,-4-1-2-3,-7 4 2 1,-6 1-2 1,-7 0 1-1,-4-2 0 1,-8 4 0-2,-9-3 2 3,-9-1-1-2,-3-4 7-1,-12-3-4 4,-8-4-1-3,-9 1-2 2,-11-3 1-4,-18 0 0 3,-3 0-2-1,-5 0-2 2,5 0 0-4,11 0 2 3,7 0-2 0,1 0 4 0,6 0-6-2,7 0 6 5,9 12-2-3,12 2 0-1,7 2 0 1,7 1-1-4,4 1 4 4,9-5-2 0,10 0-1-2,2-6 0 2,13 1 0 0,1-2 0 0,6 3 0-2,0-1 1 3,-3 1-2-2,2-4 2 2,4 0-2-5,2 2 3 5,10-7-4-2,1 0 3 2,9 1-2-3,4-1-5 2,0 0 2 0,0 0-3 0,0 0 5-1,0 0 1 0,0 0 2 2,0 0-1-2,0 4 0-2,0 8 0 4,0 4 0-1,4 13-2 0,12 8 1-2,-5 3 1 3,1 8 0-2,-5 12 1 2,2 7-2-4,0 6 2 4,4 6 0 2,-3 8 1-4,10 5-4-3,1 9 2 3,-1 4 0 2,0 5 0 0,-1-2 1-3,-2 3-2 1,-1-8 2 1,0-2-1-1,-1 1 0-1,1-3 0 2,1 4 2 0,6-2-2 0,2-5 0-2,1-9-1 3,0-8 1-2,2-10 0 2,1-5-1-4,-5-7 4 5,-3-11-3-1,-14-13 1-2,-1 4-2-1,-6 0 1 0,0 10 0 2,0 4 0 2,-11 3-1-3,0-4 0-1,-1-5 2 2,8-3 0-1,1 1-1-2,3-2 0 4,0 10 2-2,0 4-4 2,0 6 2-3,0-14 0 3,0-13 0-2,0-21 0 2,0-6-3 0,0-7 6-2,0 0-7-2,0 0 3 3,7 0-2-2,16 0-3 1,-2-12 6 3,2 4 0-4,-3 0 0 2,1 4-1-1,-4 2 3 1,6-4 0-1,6 3-1 0,4-5-1 1,5 2-1 0,7-1 1 0,-1 7 2-2,5 0-2 3,3 0 1-2,9 0 0 3,10 0-1-7,4 0 2 7,4 7 1-1,-3 1-1-3,4 1-2 1,-9-3 0 0,5-4 0 2,-7-2 4-2,4 0-4 0,6 0 1 0,2 0-1 0,-1 0 4 2,6 0-3-2,-5-11-1 1,-3 5 1 0,-5 1-1 0,-1-5 0-3,-4 3 0 4,0 1 1-3,5 2-1 4,4 4 2-5,2 0 1 3,3 0 2 0,-3 0 1 0,5 0-4-2,-2 7 1 2,-3 8-1 1,-6 1 0-2,-2-1-1 0,-2-2-1 0,-1 2 3 1,2-4-2 0,1-2-1-2,2-1 3 2,-2 1-3 0,-2-4 0 0,-4 3 0-3,-5 0 0 4,-4 1 0-1,4-4 0 0,-5 4 0-2,1-4 0 2,2 1 0 0,-3 1 0 0,2-5 0-2,-5-2 0 4,5 0 0-2,-5 0 0-1,0 0 0-1,3 0 0 1,-1 2 0 1,2-2 0-1,-1 0 0 0,5 0 0 3,-2 0 0-1,6 0 0-2,5 0 0-1,2-2 0 1,2 0 0 2,-1-2 0-1,-1 4 0-2,-1 0 0 0,-2 0 0 3,4 0 0-2,1 0 0-1,4 0 0 2,-2 0 0 1,-4 0 0-3,3 0 0 2,-2 4 0-1,-1-2 0 1,-1 0 0 0,-2-2 0-2,2 3 0 2,-1-3 0-1,-1 0 0 2,-1 0 0-3,-3 3 0 3,4 2 0-2,5-1 0 3,3 1 0-6,-2-2 0 7,7-3 0-3,-4 0 0-1,6 0 0-1,-5 0 0 0,-2 0 0 3,-4 0 0-2,-4 0 0 1,0 0 0-2,2 0 0 3,-3 0 0-1,9 0 0-3,-2 0 0 4,6 0 0-2,1-12 0 1,-1 4 0-2,-3 1 0 3,-3 0 0-2,-8 1 0 2,-5 1 0-4,-7 3 0 6,-8-2 0-3,-5 4 0-1,-2-3 0-2,-4 0 0 2,-2 3 0 1,-1-2 0-1,-2 2 0 1,1-3 0-1,-1 3 0 2,1 0 0-2,-1 0 0-2,2-2 0 4,-3-2 0-1,10 0 0 0,2-3 0-2,8-2 0 3,2 1 0-3,8 2 0 4,6 2 0-5,1 1 0 7,5-3 0-4,8 6 0-2,6 0 0-1,2 0 0 2,4-4 0 2,2 4 0-2,2 0 0 0,-6 0 0 0,-1 0 0 1,1 0 0 0,-1-5 0-2,5 1 0 2,-5-4 0 0,1 3 0-1,-1 3 0 0,-8 2 0 2,1 0 0 3,-1 0 0-9,-5 0 0 4,3 0 0 0,-1 0 0 1,-3 0 0 0,6 0 0 0,-9 0 0-2,3 0 0 3,-5 0 0-1,-1 0 0-1,-4 0 0-1,-4 0 0 3,2 0 0-1,2 0 0-2,7 0 0 2,3 0 0 0,5 0 0 0,3 0 0-3,0 0 0 5,-1 0 0-4,3 0 0 4,6 0 0-6,-13 0 0 5,3 0 0-2,-6 0 0-1,-5 2 0 2,4 3 0 2,2-2 0-2,6 6 0 0,3-6 0-3,-4-1 0 2,-3 2 0 1,3-4 0-2,-6 0 0 2,2 0 0 0,-4 0 0 0,-9 0 0 0,-3 0 0-2,-2 0 0 5,-2 0 0-5,1 0 0 1,-7 0 0-1,6 0 0 3,-1 0 0-2,4 0 0 1,8 0 0-2,-2 0 0 4,-3 0 0-1,-4 0 0 0,-3 0 0-7,-4 0 0 6,-10 2 0-1,-2 5 0 0,-4-3 0 1,-6 0 0 0,-5-4 0 0,-3 2 0 0,-10-2 0-3,-4 0 0 4,-2 0 0-1,-5 0 0 0,0 0 0-3,0 0 0 4,0 0 0-2,0 0 0 2,0 0 0-4,0 0 0 3,0 0 0 0,0 0 0 0,3 0 0-1,2-10 0 1,7-17 0 0,1-6 0 0,0 2 0-2,-7 1 0 2,3-4 0 0,-6 0 0 0,2-3 0-2,-5-1 0 2,0 1 0 0,0 0 0 2,0-5 0-6,0-5 0 7,0-14 0 0,0-14 0-7,0-6 0 1,0-11 0 2,0-8 0 2,-8-6 0-2,8-6 0-1,0-1 0 2,0 6 0 0,0 6 0 0,0 8 0-2,0 6 0 2,-2 5 0-1,-1-2 0 2,-1 2 0-4,1 4 0 5,0 2 0-2,0-3-5-3,3 3 4 3,0 4 2 3,0 4-1-3,-3 11 2 0,-4 4-2-3,-3 0 0 1,-5-6-2 3,-5-9 3-2,1-1-2-1,-7-4 1 2,6 1-1-1,3 11-1 1,2 5 4-1,3 13 0 1,8 18-2 0,4 17 0-1,0 5 0-1,0 3 1 3,-3 0-1-2,-1 0-38 2,-1 0-44-3,1 0-65 1,-6 0-44 2,-10-2-58-1,10-7-87-2,2-2-122 2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06:45.7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5" units="cm"/>
      <inkml:brushProperty name="height" value="0.055" units="cm"/>
    </inkml:brush>
  </inkml:definitions>
  <iact:action type="add" startTime="2651">
    <iact:property name="dataType"/>
    <iact:actionData xml:id="d0">
      <inkml:trace xmlns:inkml="http://www.w3.org/2003/InkML" xml:id="stk0" contextRef="#ctx0" brushRef="#br0">9369 8559 408 0,'0'0'417'4,"0"0"-237"1,0 0-22 3,0 0-34 0,0 0-23 1,0 0-24-4,0 0-15 3,26-2 3 1,-61 2 26-1,-21 0-2-2,-14 0-33 2,-14 0-21 0,-6 0-8 1,-3 6-8-3,8 3-8 2,5-4-6-2,10 3-4 2,20-3 2-2,13 2-2 5,17-5 1-5,7 1-2 2,10-3-13-3,3 0-45 4,0 0-41-1,0 0-62 1,36 0-44-4,-9 0-102 4,-6 0-552 1</inkml:trace>
    </iact:actionData>
  </iact:action>
  <iact:action type="add" startTime="3227">
    <iact:property name="dataType"/>
    <iact:actionData xml:id="d1">
      <inkml:trace xmlns:inkml="http://www.w3.org/2003/InkML" xml:id="stk1" contextRef="#ctx0" brushRef="#br0">9847 8506 84 0,'0'0'318'5,"0"0"-204"1,0 0-11 2,0 0-16 0,0 0-41-2,0 0-21 3,71-48 5-2,-67 48 26 1,-4-4 28-2,0 4-3 2,2 0-12 0,1 0-8 0,-3 0-14-2,4 0-4 2,-1 0-6 0,-3 0 8 0,0 0-1-2,0 0 12 2,0 0 0 0,0 0-8 0,0 0 8-2,-20 0-9 2,-21 0 40 0,-5 0-37 0,1 0-5-2,-4 0-28 3,5 0-5-2,11 0-9 1,2 0-3 0,2 0-1 3,6 0-36-1,9 0-89-6,1 0-85 2,13 0-98 0,0 8-654 2</inkml:trace>
    </iact:actionData>
  </iact:action>
  <iact:action type="add" startTime="4270">
    <iact:property name="dataType"/>
    <iact:actionData xml:id="d2">
      <inkml:trace xmlns:inkml="http://www.w3.org/2003/InkML" xml:id="stk2" contextRef="#ctx0" brushRef="#br0">12384 6944 684 0,'0'0'267'4,"0"0"-121"2,0 0-12 2,0 0-26 0,-192 19-28 0,139-11-29-2,5-1-30 3,3-5-16-2,7-2-5 1,8 0-2-2,4 0-5 2,1 0-48 0,3 0-95 1,20 0-109-2,-3 0-690-1</inkml:trace>
    </iact:actionData>
  </iact:action>
  <iact:action type="add" startTime="5103">
    <iact:property name="dataType"/>
    <iact:actionData xml:id="d3">
      <inkml:trace xmlns:inkml="http://www.w3.org/2003/InkML" xml:id="stk3" contextRef="#ctx0" brushRef="#br0">14445 6949 563 0,'0'0'250'3,"0"0"-161"5,0 0 85-2,0 0-80 2,0 0 11 0,-197 10-33-1,130 7-25 0,-7-7-18 1,10 1-21 0,-2-2-6 0,8-2-2-2,4-4-19 2,5-3-94 0,42 0-90 0,7 0-380-2</inkml:trace>
    </iact:actionData>
  </iact:action>
  <iact:action type="add" startTime="6204">
    <iact:property name="dataType"/>
    <iact:actionData xml:id="d4">
      <inkml:trace xmlns:inkml="http://www.w3.org/2003/InkML" xml:id="stk4" contextRef="#ctx0" brushRef="#br0">10011 6320 106 0,'0'0'250'4,"0"0"-70"4,0 0 2 0,0 0-1-2,0 0-26 2,0 0-27 0,0 0-16 0,13 0-14-2,-13 0-27 2,0 0-23 0,-2 4-11 0,-37 9 37-2,-6 2-22 2,-10 4-14 0,-3-8-1 0,-10-3-9-2,-4 1-2 2,-4-3-9 1,-3-2 2 1,2 3-5-6,-1-2 8 4,-2 4 2 0,-4-6-11 0,-3-1 3-2,-3-2-10 2,-4 0 2 2,-3 0 3-1,4 0-3-3,1 3 2 0,7-1-1 0,10 4-2 3,5-2-1-4,5-2-2 4,2 1-2-1,10-1 3 0,-1-2-5-2,8 0 3 5,8 0-1-4,5 0-2 1,7 0 0-2,5 0 0 1,7 0 0 0,5 0 1 0,-1 0-1 0,7 4 1 0,0-4 0 2,3 0 1-1,0 0-4-3,-4 0 2 4,0 0-2-1,-8 2 0-1,0 1 1 0,-1-3-4 1,6 4-6 0,-5-3-4 0,11 2-1-2,-2-3 1 1,3 0 1 3,0 0 14-4,0 0 1 2,0 4 1 0,0-4 3 0,0 10-2 1,0 13 1-3,0 11-3 3,0 14 5-4,0 0-6 3,0 5 0-2,3 0 1 3,-2-4-1-2,-1 3 0 1,0-3-1-2,0 0 1 2,3 5 0 0,-3-1 2 0,0 1-2-1,6 2 1 0,-3 1 2 3,-2-2-3-4,2 4 0 3,0 3 0-1,2 0-1 0,-5-3 3-2,3 7-3-1,-3-5 2 3,2 0 2 0,6 0-2 0,-5 2-1-2,1-1 0 4,5-3 0-4,-5-8 1 2,3-6 0-2,-1-10 3 2,-3-3-4 0,4-9 3 0,-4-4 0-1,-3-8-3-1,2-4 2 3,-2 5 0-2,4 0-2 0,3 8 1 1,-4-3-2 1,-2 3 2-3,2-7-1 1,-3-2 2 0,0 2-4 2,0 0 3-1,0-1-2-3,0 1 1 5,0 1-2-4,0 3 1 3,0 0-1-4,0 0 0 3,0-1 2 1,0 1-1-1,0-5 1-1,0-4 0-1,0-4-1 4,0-4 0-3,0 0 1-2,0 3 0 3,0 10-1 2,0 9 0-3,0 7-12 1,0 1 10 1,0-5 1-2,0-8 0 0,0-8 1-2,0-4 0 3,0-5 0-1,0 4 0 2,0-2-2-4,0 2 2 3,0-4 1 0,0 0 3 0,0 0-2-1,0 3-1 0,0-3-1 2,11 0 0-2,15 4 0 0,1-4 1 1,4 0 1 0,0 0 1 0,1 0-3-3,3 0 2 4,0 0 2-1,-5 0-3 0,4 0 2-2,5 3-2 2,-1-3-1 0,5 0 0 0,5 0 1-2,7 0 0 2,1 0 2 0,0 0 0 0,-7 0 1-1,2 0 3 0,2 0-2 3,-8 0 0-4,7 0-2 1,-4 0 0 0,-3 0 0 1,3-3 0 0,-2-1-2 2,5 4 1 0,-5 0 3-6,-1 0-4 4,8 0 4-2,-10 0-3 0,2 0 0 3,4 0 0-1,-5 0-1-3,-1 0-3 3,1 0 3 1,-4 0-1-2,-3-3 0 0,2-1 1 0,-9 2-3 3,1 2 3-4,-1-4 0 5,-10 2-1-2,-1 2 0-6,1-3 1 4,-5 1-1-1,2-2 1 1,2 1 0 2,1-2 0-2,-2 0-2 0,5-2 2 1,-4 6-1-1,-5-3 1 2,-3 1-3-4,-6 1 2 4,-5 2-3-1,10 0 3 0,4-4 1-1,-3 2 0-1,8-2-6 4,-6-1 6-3,2 3-2-2,-1-2 1 4,2 2 1-2,-4 2-2 3,-4-4 1-6,-5 4 2 5,-3 0-3-2,0 0 4 3,0 0-4-5,0 0-1 3,0-1 1 0,0 1 1-1,0 0-3-1,0 0 2 2,0 0-1 0,0 0 3 1,3 0-4-3,-3-6 3 1,3-5-7 2,4-6 7-1,-4 0-1-1,1 0 2 2,2 4 0-1,-3-2-3 1,-3-2 3-5,3-3-3 3,-2 1 3 1,-1-9-3 1,3-1 2-4,-3-6-1 2,0 0 2 2,0-4-1-1,0-1 0-2,0-1 0 2,0-3 2 0,0 6-1 0,0-2 1 0,0-1-2-2,0 1 0 4,0-2 1-4,0-7 0 1,0 2 0 0,0-7-2 1,0 1 4 0,0 5-3 1,0 1 3-2,0 0-3 0,0-4 2 1,0-3-2-3,0 1 1 3,0-7 0 0,0 4 0-1,0-3 0 0,0 4-2 1,0 1 4 0,0 1-2 0,0 5 0-1,0 3 2 0,0 6-2 2,0-2 0-2,0 3 0-1,0 1-1 1,0-2 1 2,0 2-1-1,0 0 0-1,0-3 2 3,-3 5-1-4,-4 1 2 0,-3 9-3 0,4 8 1 3,-1 3 0-2,1 3 0 2,-1-1 1-3,6 1-3 1,1-6 5 2,0 0-4-4,-3-2 2 5,3-1-2-4,-6 7 2 5,2 4-3-6,4 6 3 1,-3 0-2 2,0 3 0 0,3 0-1 0,-5 0-56 0,0 0-77 1,2 0-42-1,-2 0-85-2,2 6-249 1</inkml:trace>
    </iact:actionData>
  </iact:action>
  <iact:action type="add" startTime="8815">
    <iact:property name="dataType"/>
    <iact:actionData xml:id="d5">
      <inkml:trace xmlns:inkml="http://www.w3.org/2003/InkML" xml:id="stk5" contextRef="#ctx0" brushRef="#br0">9462 6732 336 0,'0'0'266'5,"0"0"-152"0,0 0-1 5,0 0-34-5,0 0-13 3,0 0-5 0,0 0-3 0,27-35-13-1,-31 35-2 0,-28 0 7 1,-9 0-24 0,-10 0-5-2,2 22-5 2,-12 8 3 0,2 10 3-2,4 8-3 2,1 5-7 0,5 1-10 0,1 5 2 1,9 0-3-2,3 3 4 1,8 2-2-2,15 1 3 3,12-3-5-3,1-4-1 4,1-7 5 0,48-3-3 0,14-12 23-8,9-10-13 4,11-12-10 3,1-14-2-2,3 0 0-1,-6-27 0 2,5-30-1 4,-13-11 2-5,-12-9 0-2,-13-7-1 2,-16 3 0 0,-19 0-4 2,-13 5 1-4,0 6 3 2,-13 5-6 2,-35 3-48 65,-11 9-74-74,23 42-97 0,5 6-779 1</inkml:trace>
    </iact:actionData>
  </iact:action>
  <iact:action type="add" startTime="13247">
    <iact:property name="dataType"/>
    <iact:actionData xml:id="d6">
      <inkml:trace xmlns:inkml="http://www.w3.org/2003/InkML" xml:id="stk6" contextRef="#ctx0" brushRef="#br0">10014 694 552 0,'0'0'223'4,"0"0"-137"3,0 0-41 1,0 0-4-2,0 0 1 2,0 0 56 1,0 0-23-2,0 0-31-1,-92-50 5 2,36 50-6 0,-14 0 2 0,-4 0-13-2,-7 11-4 2,2 19-4 0,5 6-4 0,1 10-1-2,6 1-7 2,4 10 1 0,-1 2-1 3,6 11 1-7,1 6 11 8,5 3-5-2,9 5 6-7,6 3-4 6,10-3-4-5,10-3 1 5,12-7-1-2,5-8 0-1,13 0-8 2,42-6 3 0,31-2-5 0,23-2 4-3,24-11-4 4,28-4-2-1,10-11 3 0,3-20-8-2,-13-10-2 4,-21 0 0-3,-21-19 2 2,-17-24 0-2,-18-13 1-2,-25-12 0 3,-21-18-2 0,-19-24 1-1,-19-22-1 4,0-14-3-4,-34 0 2-1,-25 14 1-1,-18 23-11 3,-10 18-44 0,-10 13-72 0,53 72-55-2,8 6-80 2</inkml:trace>
    </iact:actionData>
  </iact:action>
  <iact:action type="add" startTime="14770">
    <iact:property name="dataType"/>
    <iact:actionData xml:id="d7">
      <inkml:trace xmlns:inkml="http://www.w3.org/2003/InkML" xml:id="stk7" contextRef="#ctx0" brushRef="#br0">12571 652 537 0,'0'0'264'3,"0"0"-172"4,0 0-10 2,0 0-12-2,0 0-26 0,0 0 14 0,20-81-1 1,-46 68-6 0,-12 8-11-2,-8 5 4 2,-15 0-7 0,-6 0 4 0,-11 10-12-2,-2 20-6 2,3 6-9 0,2 3-4 0,7 6-4-2,4 6 3 2,5 5-3 3,8 8 6-5,12 7-4 3,1 11 5-3,11 10-5 3,3 6 7-4,6 12-5 5,9-1-2-2,5-2-1-3,4-11-3 3,0-9 3-2,39-5-4 2,20-7 6 0,19-4-2 2,20-4-2-6,22-8 7 3,16-8-6 2,8-12-2-2,-2-22-2 1,-2-17-4-1,-6-8 1 4,-11-48 1-4,-12-18 0 1,-21-9 1 0,-26-11-1-4,-28-3 0 4,-31-13-5-2,-5-8 3 2,-31-8-3 3,-43-4 0-3,-20 9-4-3,-22 12-35 1,-11 9-60 4,-8 17-37-2,84 71-20-2,8 10-232 0</inkml:trace>
    </iact:actionData>
  </iact:action>
  <iact:action type="add" startTime="20766">
    <iact:property name="dataType"/>
    <iact:actionData xml:id="d8">
      <inkml:trace xmlns:inkml="http://www.w3.org/2003/InkML" xml:id="stk8" contextRef="#ctx0" brushRef="#br0">7741 11373 401 0,'0'0'91'6,"0"0"-9"2,0 0 63 0,0 0-27-2,0 0-19 2,0 0-7 0,0 0-16 0,0 0-7-1,0 0-6 0,0 0-8 2,0 0-3-2,0 0 3 1,0 8-12-2,0 16-33 2,0 6-6 1,0-2 10-4,0 0-4 3,0 2 4 0,0 0-5 1,1-4 0-4,-1 4-4 3,3-3 0 0,-3 1 2 0,0-6-4 0,0-1 4 0,0-8-6-1,3 0 1 0,-3-6-1 1,5-1 1-1,-5-4-2 1,4-2 0-1,-4 0 5-1,1 0-4 3,-1 0 8-2,0 0 0 1,3 0 7-2,-3 0-4 2,0 0-3 0,5 0 0 1,-3 0 1-2,9 0 0 1,-1 0-2-2,7 0-7 3,2 0 0-3,-3 0 2 1,-2 0-1 2,5 0 8-1,0 0-6-1,0 0 2 0,4 0-1 1,-3 0 3-1,4 0 1 0,-4 0-1 2,3 0 3 1,-3 0-7 2,1 0 3-11,-1 0-3 7,3 0 1-1,-5 0-4 1,8 0 3-4,-6 0-2 5,6-2 1 74,2-2-1-82,-2 4 0-1,-2-2 2 0,5 2 0 0,-1-3 2 0,4-1-3 0,3-4 1 0,-2 3-3 0,-3 0 0 0,1 2 1 0,-2 3 1 7,-5 0 3 4,4 0 0 2,4-3 4-11,-5 1-5 5,10-4-4-2,-5 3 1 3,-4 0-1-3,1-2 0 3,-1 1 0 0,0-1 1-1,1 2-1 0,-2-2 1 1,-1-1-1 4,0 3 5 0,-1 3-4-10,-5-3 1 3,9 0-3 3,-3 1 3-2,-5 0-2 2,3-1 0-1,-1 3 2 1,2-4-3 0,4 4 2-3,1 0 1 4,2-3-3-1,-4 3 3 0,2 0-3-1,-2 0 0 0,4 0 0 1,4 0 1 0,-4 0 0-2,4 0-1 2,-2 0 1 3,0 0 2-2,-5 0-3-6,2 0 0 6,-2 0 0-3,-2 0 0 2,-2 0 0-3,0 0 1 4,-1 0-2-1,2 0 0-1,-5 0 1-1,9 0 0 4,0 0-1-2,-1 0 1 0,2 3 0-1,-2 4-2 0,-2-5 2 1,2 0 0-2,0 1 1 1,-1-3-2 1,-1 0 2 0,-2 0 1 0,3 0-2-1,-5 0 0 0,7 0 0 2,5 0 0-3,-6 0 0 3,7 0 0 2,-5 0 0-7,1 0 0 4,-8 0 2-1,1 0 0-1,-6 0-1 2,-3 0 1 0,-3 0-1-2,1 0-1 2,-4 0 0-1,-2 0 0 2,-3 0 2-4,-2 0-2 3,0 0 0 0,-1 0 3 0,-2 0-3-1,3 0-3 0,-3 0 1 2,4 0 2-2,0 0 0-1,1-14-4 2,5-19 3 1,0-4 1-1,-7 4-1-1,1 4 1 4,-4 5 0-6,0 4-6 2,0 5-8 0,0 3-49-1,0 7-25 3,0 0-58-1,-16 2-56-3,9 3-98 4,0 0-499 3</inkml:trace>
    </iact:actionData>
  </iact:action>
  <iact:action type="add" startTime="24968">
    <iact:property name="dataType"/>
    <iact:actionData xml:id="d9">
      <inkml:trace xmlns:inkml="http://www.w3.org/2003/InkML" xml:id="stk9" contextRef="#ctx0" brushRef="#br1">9637 10706 261 0,'0'0'377'4,"0"0"-221"4,0 0-33 0,0 0-30-2,0 0-29 2,0 0-24 0,0 0-10 0,13 0-5-2,-20 0 6 2,-19 0 6 0,-2 6-6 0,1 1-1-2,-5 1 0 3,4 1-6-2,-2-1-10 1,2 2 4-2,2-1-9 3,-4 4 7-2,3 2-2 1,0-1 1-2,-2 6 1 2,4-3-3 0,5-1 6 0,0 8-3-2,1 0 6 2,4 1-6 3,-1 5-2-5,0 0-1 2,6-3-1 2,0 4-7 4,7 1 6-9,2-2-2-4,1 5-1 7,0 0-2-1,0 2-3 0,0-3 2-1,0-7-4 3,0 3 3-2,0-3-1 3,10 1 0-7,2 0 1 6,6 0-3-2,0-3 2 2,2 1-2-3,0-4-2 2,7-4 1 0,-1-5-3-1,1-1-3 1,1-4 6-1,4-1-1 0,-2-7 1 2,5 0-1-3,0 0 1 4,2 0 2-3,-3-27-1 2,3-4 1-2,-3-8-1 0,5-7-2 5,-6-6 1-8,2-8 0 4,-2-1-1-3,-1-3 1 2,-7-1-1 1,-2 1 2-2,-6-2-4 4,-6-1 4-2,-6 3-2-1,-5 4-3-2,0 12 1 3,0 6-5 0,-5 9-91 0,-19 8-105-2,13 25-43 2,-2 0-726 0</inkml:trace>
    </iact:actionData>
  </iact:action>
  <iact:action type="add" startTime="26103">
    <iact:property name="dataType"/>
    <iact:actionData xml:id="d10">
      <inkml:trace xmlns:inkml="http://www.w3.org/2003/InkML" xml:id="stk10" contextRef="#ctx0" brushRef="#br1">12578 9377 382 0,'0'0'144'1,"0"0"-105"8,0 0 141-2,0 0-85 1,0 0-32-2,0 0 0 3,-165-30-21-2,126 21-6 1,-2 4 0-2,-2 1 9 2,-4 4-10 0,-1 0-7 0,-1 0 2-1,3 0-4 0,-5 0-4 1,5 14 0-2,-5 3-14 2,4-3 1 0,0 3 1 0,0 0-3 0,4 6 2 0,5-1 1-1,5 4 3 4,-4 5 5-4,4 2 0 0,0 4-7-2,-1-3-1 3,7 2-2 0,4 0-4-3,2 1 0 4,4 2-2-1,5 2 6 0,11 0 1-2,-2-1 0 2,3-1 4 0,0 5-5 0,0 4-3-2,0 2 0 2,16-3-3 4,1-3-1-4,-1-7 0-4,3-9 0 4,0-2 2-2,7-7-2 2,5 3 3 1,9 0-3-2,11 0 1 0,8 2-1-3,5-7 1 5,4-4 0-1,5 2 3 3,-10-6 7-4,1-1-8 0,-7-3 4-2,-1-5-4 3,5 0-1 0,0-3-3-3,3-33 0 4,-2-16 0 2,-5-8-1-3,-7-8 0-1,-9-6-1 0,-11-4 2-1,-6-7 0 1,-7 2 0-1,-8-5 0 4,-6 7 0-4,-3-1-1 3,0 3-3-4,0-2 1 3,-21 2-2 3,-18-3-18-4,-4 11-82 2,22 58-60-4,1 9-132 2</inkml:trace>
    </iact:actionData>
  </iact:action>
  <iact:action type="add" startTime="29890">
    <iact:property name="dataType"/>
    <iact:actionData xml:id="d11">
      <inkml:trace xmlns:inkml="http://www.w3.org/2003/InkML" xml:id="stk11" contextRef="#ctx0" brushRef="#br2">10352 10744 134 0,'0'0'659'4,"0"0"-502"4,0 0-36-2,0 0-39 2,0 0-42 0,0 0-16 0,0 0 5 0,0 0 5-2,0 0 9 4,0 0-1-3,0 0 11-2,0 0-13 3,-19 0-9 0,-2 0 8 0,-12 5-15-2,5 0-17 2,1 1-4 1,-5 2 0-2,7 0-2 2,2 4 1-4,-3 1-1 3,6-1 3 1,0 3 1-4,1 2 3 3,4-6 0 0,-5 0 0 0,5 1-1 1,1-1 0-3,2-1 1 6,-1-4-3 1,9 2 1-12,-9 4-3 4,7-1 3 2,-4 6-3 1,4 5 4 0,-3 7 0-2,-2 2 2 2,7 2 0 0,-5-2 0-2,7-3 2 2,-1 0-5 1,-4-4-1-2,4-3-1 0,2 3-2 2,1-3-2-2,0 5 1 6,0-2 4-12,0 3-3 6,0-2 6 4,0 2 10-5,0-1-6 0,11-2-5 2,0 3-2-1,-6-5-4 1,0-5 0-3,-1-2 1 4,5-5-2 0,2-2 0 0,4 1 0-2,-1-6 1 0,7-1 0 0,2-2 4 0,4 0-3-2,10 0 0 7,-1 0-1-5,7-17 0 0,8-11 1-2,0-2-2 3,-3-4 0 0,-8-5 3 1,-8-3-3-4,-6-4 0 5,-3-4 0-1,-4-7 1-3,-4-1-1-1,-2-7 0 3,-4 3 0-1,-9 6 0 2,0 11-1-2,0 9 0 0,0 5-4 3,-12 7 5-4,-17 6-8 4,-6 1 1-2,5 0-39-3,-1 2-60 3,2 1-70-3,22 14-132 2,4 0-446 1</inkml:trace>
    </iact:actionData>
  </iact:action>
  <iact:action type="add" startTime="31319">
    <iact:property name="dataType"/>
    <iact:actionData xml:id="d12">
      <inkml:trace xmlns:inkml="http://www.w3.org/2003/InkML" xml:id="stk12" contextRef="#ctx0" brushRef="#br2">14770 9380 552 0,'0'0'243'6,"0"0"-109"4,0 0-43-3,0 0-21-1,0 0-39 2,0 0 38 0,0 0-34 0,-161 11 7-1,110 9-12 0,5 3-9 3,-5 1 4-4,-1 6-13 0,0 4 3 2,-4 4-10 1,7 5 4-1,1 4-4-3,5 3-2 4,5 6 4-2,2 10 3 4,8 4 5-8,10 4-6 5,5 3-2 2,13 5-2 1,0-6 0-7,0-9-2 3,29-7 6 1,18-14 7-1,17-10-9 0,16-21 1 3,10-11-4-3,0-4 2 2,1-23 6-6,-11-36 2 5,-1-22-8 1,-8-16 4-1,-14-7-6-3,-19-4-4 3,-18-11 0 1,-20-2 0 1,0 8-1-4,-15 14-3-1,-35 19-10 3,-11 10-67 1,22 65-70-4,5-2-139 3</inkml:trace>
    </iact:actionData>
  </iact:action>
  <iact:action type="remove" startTime="33240">
    <iact:property name="style" value="instant"/>
    <iact:actionData xml:id="d13" ref="#d9"/>
  </iact:action>
  <iact:action type="add" startTime="33192">
    <iact:property name="dataType" value="strokeEraser"/>
    <iact:actionData xml:id="d14">
      <inkml:trace xmlns:inkml="http://www.w3.org/2003/InkML" xml:id="stk13" contextRef="#ctx0" brushRef="#br3">16529 15459 884 0,'0'0'112'6,"0"0"-6"0,0 0-55 2,0 0-51 0,0 0-28 0,0 0-91-1,13 0-252 3</inkml:trace>
    </iact:actionData>
  </iact:action>
  <iact:action type="remove" startTime="33597">
    <iact:property name="style" value="instant"/>
    <iact:actionData xml:id="d15" ref="#d11"/>
  </iact:action>
  <iact:action type="add" startTime="33602">
    <iact:property name="dataType" value="strokeEraser"/>
    <iact:actionData xml:id="d16">
      <inkml:trace xmlns:inkml="http://www.w3.org/2003/InkML" xml:id="stk14" contextRef="#ctx0" brushRef="#br3">16773 15400 429 0,'0'0'370'8,"0"0"-326"-3,0 0-2 3,0 0-42-2,0 0-70 2,0 0-214 0</inkml:trace>
    </iact:actionData>
  </iact:action>
  <iact:action type="add" startTime="34214">
    <iact:property name="dataType" value="strokeEraser"/>
    <iact:actionData xml:id="d17">
      <inkml:trace xmlns:inkml="http://www.w3.org/2003/InkML" xml:id="stk15" contextRef="#ctx0" brushRef="#br3">19253 14442 681 0,'0'0'158'3,"0"0"-63"5,0 0-25-2,0 0-52 2,0 0-18 0,0 0-21-2,-21 8-94 2,21-8-252 0</inkml:trace>
    </iact:actionData>
  </iact:action>
  <iact:action type="remove" startTime="34715">
    <iact:property name="style" value="instant"/>
    <iact:actionData xml:id="d18" ref="#d10"/>
  </iact:action>
  <iact:action type="add" startTime="34718">
    <iact:property name="dataType" value="strokeEraser"/>
    <iact:actionData xml:id="d19">
      <inkml:trace xmlns:inkml="http://www.w3.org/2003/InkML" xml:id="stk16" contextRef="#ctx0" brushRef="#br3">19393 14501 524 0,'0'0'144'6,"0"0"-105"1,0 0-39-2,0 0-65 3,0 0-33 0,0 0-232 0</inkml:trace>
    </iact:actionData>
  </iact:action>
  <iact:action type="remove" startTime="35362">
    <iact:property name="style" value="instant"/>
    <iact:actionData xml:id="d20" ref="#d12"/>
  </iact:action>
  <iact:action type="add" startTime="35365">
    <iact:property name="dataType" value="strokeEraser"/>
    <iact:actionData xml:id="d21">
      <inkml:trace xmlns:inkml="http://www.w3.org/2003/InkML" xml:id="stk17" contextRef="#ctx0" brushRef="#br3">20791 14299 401 0,'0'0'0'6,"0"0"-3"-2,0 0-376 4</inkml:trace>
    </iact:actionData>
  </iact:action>
  <iact:action type="add" startTime="37895">
    <iact:property name="dataType"/>
    <iact:actionData xml:id="d22">
      <inkml:trace xmlns:inkml="http://www.w3.org/2003/InkML" xml:id="stk18" contextRef="#ctx0" brushRef="#br0">17232 376 684 0,'0'0'197'4,"0"0"-24"4,0 0-68 0,0 0-26-3,0 0-4 3,0 0-6 0,0 0-13 1,38 0-7-4,-38 0-12 3,0 0-4 1,0 0 1-2,0 0 0-1,0 0-6 2,0 0-1 0,0 0-6 1,-17 0 7-4,-22 0 32 3,-2 0-30 0,-4 0 4 0,-7 0-14-2,-5-6 3 3,2-1 1 2,-10 0-1-5,-6 4-6-1,-3 3 5 4,-3 0 1-2,-2 0-10 2,6 0 5-4,-7 0-7 4,4 0-11-2,3 0 0 1,2 0 0-1,1 0 0 0,7 0 0 2,3 0 0-2,4 0 0 4,1-2 0-6,1-1 0 2,2-2 0 1,1 1 0-2,5 2 0 1,2-4 0 1,4 4 0 1,-1-1 0-4,2 0 0 4,-2 0 0-2,-2 1 0 1,-2-2 0 1,-4 1 0-2,1 1 0 1,-4-4 0-2,8 4 0 1,-1 2 0 0,3 0 0 2,0 0 0-2,-1 0 0-2,-2 0 0 4,1 0 0-1,1 0 0 1,-2 0 0-4,1 5 0 4,-2 3 0-2,2 4 0 2,-6-7 0-4,3 3 0 3,1 1 0 0,-6-4 0 0,10 5 0-2,0-5 0 2,1 0 0 1,0 6 0-2,1-2 0-1,-4-1 0 2,8 1 0 2,-2-4 0-4,8 1 0 4,1 0 0 4,4 2 0-12,-1-3 0 7,3 2 0-9,-3-2 0 8,3 0 0 2,-2-1 0-1,5-1 0-5,4-3 0 4,0 1 0 0,4 3 0 1,2-1 0-2,4-3 0-1,-1 0 0 2,1 0 0-1,-1 2 0 1,4-2 0-1,2 0 0 1,1 0 0 0,0 0 0-2,0 0 0 2,-3 0 0-1,3 7 0 1,-6 6 0-2,3 12 0 3,3 9 0-1,-1 8 0 2,-2 3 0-4,0 0 0 0,-1 0 0 2,1 0 0 0,3 0 0-3,-3 6 0 4,3-1 0-1,0 6 0 0,0 4 0-1,0-4 0 0,0 1 0 2,0-3 0-2,0 4 0-2,0-5 0 3,0 3 0 1,0-3 0-1,0-1 0-2,3-2 0 3,0-6 0-2,1 1 0 2,-1 1 0-2,-3-7 0 1,3-6 0 0,-3-2 0-2,1-6 0 0,-1 1 0 3,0 0 0 1,0-1 0-5,0 2 0 1,0 2 0 2,0 1 0 2,3 2 0-5,-3-2 0 4,0 1 0 0,0 3 0-1,0 6 0-1,0 1 0-2,6 0 0 2,-6-8 0 1,0-8 0 1,0-6 0-4,0-7 0 2,3-4 0 1,-2-4 0 0,2-3 0-2,4 6 0 3,-1-2 0-1,4 3 0 0,3 4 0-2,-1 0 0 2,7-2 0 1,-2-1 0-2,6 4 0 0,6 0 0 3,-1-4 0-4,-3 4 0 1,-1-5 0-1,-1 1 0 2,-1-4 0-1,-3 0 0 2,1 2 0-3,5-2 0 3,2-2 0-2,10 2 0 1,-1-1 0-2,7 1 0 2,10-2 0 0,5-3 0 0,13 0 0-1,8 0 0 0,3 0 0 3,-3 0 0-4,-2 0 0 1,-4 0 0 3,-2 0 0 0,1 0 0-3,-1 0 0-6,10 0 0 8,0-7 0-1,8 2 0 1,-5 0 0-4,-3-1 0 3,-6 1 0 0,-6 1 0 0,0 2 0-2,-1-4 0 2,-4 4 0 0,6-1 0 0,-1-3 0-1,1 3 0 0,1-2 0 2,0 0 0-2,-2-3 0-1,-3 4 0 2,-7 4 0 0,-5-3 0 0,-8 1 0 0,-5-2 0-2,4 0 0 2,-5 3 0 1,5-5 0-5,3 0 0 5,0 1 0-1,0-4 0-1,5 4 0 2,1-4 0 0,2 1 0-1,-2-4 0-1,0 2 0-3,-6-5 0 4,-5 4 0 2,1 2 0-4,-5 1 0 0,-9-1 0 2,-4 4 0 0,-4 2 0 0,-6-2 0-1,3 3 0 3,3-6 0-2,1 1 0-1,3 1 0-1,0 2 0 1,-6-1 0 0,0 3 0 4,-5 2 0-4,1-2 0-2,-3-2 0 3,0 4 0-1,-1 0 0 0,1 0 0 0,-6 0 0 1,-4 0 0 0,3-3 0 1,-4 3 0-1,-2-8 0-2,0-15 0 2,0-16 0-1,0-17 0 0,0-14 0 0,0-9 0 2,0-2 0-4,0-6 0 2,0 0 0 18,0-4 0-25,0-2 0 0,0 1 0 6,0-4 0 2,-8 7 0 0,-2 4 0 0,-3 7 0-1,4 10 0 6,-3 6 0-9,5-2 0 3,-6 2 0 2,0 1 0-5,3-5 0 5,3 5 0-4,-1 1 0 3,3 5 0 0,-6 1 0 1,1 3 0-4,3 3 0 3,-2 10 0 3,5 6 0-4,-3 13 0 0,1-1 0-1,-4 5 0 2,4 1 0-1,-1 9 0-1,4 2 0 1,-2 3 0 3,-10 0-75-3,-10 25-69-1,9 2-104 2,0 3-135 0</inkml:trace>
    </iact:actionData>
  </iact:action>
  <iact:action type="add" startTime="41032">
    <iact:property name="dataType"/>
    <iact:actionData xml:id="d23">
      <inkml:trace xmlns:inkml="http://www.w3.org/2003/InkML" xml:id="stk19" contextRef="#ctx0" brushRef="#br0">17186 2251 392 0,'0'0'295'4,"0"0"-113"4,0 0-28 0,0 0-56 0,0 0-15-2,0 0-23 2,138 154-2 0,-116-118 2 0,2 9-12-2,7 6-11 2,2 11-5-1,0 12 4 2,9 10 0-3,-1 8-10 2,2 3-4 0,1 4 3 0,-4-1-9 0,1-3 10 0,-3 5-13-1,-3-6 7 2,-7-3-2-4,-4-4-7 4,-5-5 12-2,-5-4-15 1,2 1 7-2,-4-2-6 2,4 14 0 1,4 10 5-3,-4 15-6 0,0 10 5 3,-5 6-3-1,-2 0 0 0,-2-6 1-2,-4 4-2 2,-1 3 3 0,-2-6 5 0,0 8-15-2,0-2 3 3,-2 3-1-2,-21 5-6 2,-3-1 6-5,-7-2-4 5,-1-9 1-1,-4-3-1 0,-2-5 1-2,-6-3 0 2,-5-5 0-1,-6-10 0 3,-2-8-2-2,1-8 1 1,-4-8-1-4,-4-8 1 2,-6-1 0-1,-8 0 1 2,-1 0 1 0,-3-2 3 3,-6 0-5-4,-4-7 3 1,-6-4-2-4,-10-3 1 4,-8-5-2-2,-8 0 1 3,1-2 0-2,1-2 0 1,-5-3 4-2,1-5-5 2,3-4 3 1,5-1 0 1,0-5 2-4,2-1-3 4,5-1-1-6,5 0 5 3,-1-1-3-1,5-3 5 2,-7 3-5 0,-6 3 5 3,-5-2-4-4,-5 0 4 3,-2 4-8-7,-5-4 0 5,2 7 0-3,-7-2 0 3,2 1 4-1,0-6-4 2,10 0 4-3,2-8 0 2,5-6-1 0,2-2 1 0,2-7-1-3,-1 4-1 4,0 1 0-1,-4 0 6 0,4 5-3-2,2-1-5 2,5 3 0-1,-3-4 0 2,2 7 0-3,5-2 0 3,1 0 0-2,18-2 0 2,12 4 0-4,11 0 0 3,6 5 0 0,3 3 0 8,-4 4 0-14,-8 8 0 6,0 2 0-3,4 6 0 4,-4 0 0-6,0 2 0 5,6-8 0 3,5 0 0-4,5-4 0-1,2-10 0 2,-2 7 0 0,-1-2 0 0,0 9 0-2,-5 6 0 3,4 3 0-4,9 0 0 5,8-7 0-5,5 4 0 3,2 6 0 0,0 5 0 2,-10-2 0-3,6-3 0 4,-6-14 0-6,7 1 0 1,0-4 0 0,4-3 0 1,2 3 0 1,-1 2 0 0,-1 11 0-2,-1 5 0 2,-1-1 0-1,1-4 0 2,4-10 0-3,2 0 0 4,3-7 0-5,-3-2 0 8,8-9 0-6,1-4 0-2,6-8 0 2,4 0 0-1,1-2 0 0,3-2 0 3,-3 2 0 0,3-5 0-3,0 0 0 0,0 0 0 2,0 0 0 1,0 0 0-1,0-3 0-3,0-30 0 4,0-8 0 2,0-16 0-2,0-5 0-4,3-7 0 1,7-4 0 1,3 8 0 3,-3 8 0-4,1 9 0 0,-4 18 0 2,-1 10 0 3,-5 8 0-4,-1 10 0-2,0 2 0 3,0 0 0-1,0 0 0-2,0 14 0 4,0 28 0-2,-1 10 0 2,-12 5 0-3,2-1 0 2,4 6 0 0,-2-3 0 0,7-2 0-2,2-10 0 2,0-8 0 0,0-7 0 3,0-10 0-4,0-2 0 1,2-7 0-2,19-1 0 0,8-6 0 1,14-6 0 0,5 0 0 2,17 0 0-2,-1-9 0-1,9-13 0 2,2 2 0 0,-3-2 0 0,-11 5 0-2,-4 2 0 2,-12 1 0-1,-10 9 0 2,-8-3 0-3,-12 4 0 3,-5 4 0-2,-5-1 0 1,6 1 0-2,-7 0 0 1,8 0 0 2,-4 0-140-1,-8 0-126-3,0 0-95 3</inkml:trace>
    </iact:actionData>
  </iact:action>
  <iact:action type="add" startTime="45145">
    <iact:property name="dataType"/>
    <iact:actionData xml:id="d24">
      <inkml:trace xmlns:inkml="http://www.w3.org/2003/InkML" xml:id="stk20" contextRef="#ctx0" brushRef="#br0">8722 15084 601 0,'0'0'224'3,"0"0"-117"3,0 0-9 2,0 0-41 0,0 0-20-2,0 0-13 2,0 0 16 1,21 52 6-3,-19-39 1 1,-2 7 9 1,0 6-14 0,0 2-15 0,0-1-3-2,0 2-4 2,0-9-5 1,0-3-7-4,0-9-2 4,0-4-4-2,0-2 4 2,0-2-4-4,0 0 6 3,0 0 4 0,0 0 3 0,0 0 4 0,0 0 1-2,5 0 7 3,11 0-7-2,4 0-10 0,6 0 0 0,0 0 8 1,5 0-6 0,2 0 5 0,-5 0 3-2,8 0-4 3,4 0-5-2,4 0-2 3,12 0 1-4,5-9-7 1,6 1 5 2,3-1-2-2,-5 4 9-1,-1 2-5 2,-5 1 9-1,-3-5-3 2,-2 4-6-3,-3-2-8 3,2 0-1-2,-3-1 0 0,0-3 0 0,-2 4 4 1,-4 1-3 0,1 0 4-1,3 0-1 0,-8 2-3 1,4 2 4-1,-1-3-2 0,-2 3 4 2,4 0-1-2,-2 0 2 3,-2 0-7-4,-1 0 3 0,-3 0-5 2,3 0 4 0,-5 0-2 0,-2 0 0-2,-1 0 4 2,-4 0-4 0,-1 0 7 1,7 0-7-4,-3 0 4 3,0 0-6 0,2 0 4-2,-1 0-2 2,1 0-1-1,4 3 1 2,-1-1-1-1,3 5 2-1,-3-2-2 0,3 0 1 3,4 4 0-4,-3-3 0 0,4-1-1 2,-1 0 2 0,2 2 2-2,-2-7-5 2,5 5 2-1,2-2-1 1,-1 2 2-1,5-2-2 1,-5 1 1 0,2 1-1-1,2-3 0 4,-5-2 0-4,6 3-1 0,1 0 0 1,-10 1 0-2,1-2 4 1,3 3-3 0,-8-2 0 2,2 0 2-4,2-1-5 3,-1-2 4 0,8 4-4 1,-7-3 1 1,-2-1-1-4,2 4 1 2,0-4 2 0,-6 0-3-3,5 0 4 1,-6 0-3 2,1 0 2 0,-7 0-1 2,4 0 0-3,-3 0 0 1,3 0-1 0,-5-5 1-3,1-4-1 2,-5 1 3 0,4-1-2 3,-4 4 1-1,1-4-2-5,-1 6 2 5,1-5-1-3,-1-1 0-1,4 6 1 4,1-2-2-1,-5 0 3 0,7 2-2-1,-11 0 2 0,0 3 0 0,-1-2-2 2,-3 2 0-2,-2 0 0 0,3 0 1 1,1-4-2 0,2 1 1-2,-3 1-1 2,6-5 2 0,-4 6-1 1,3-6 2-4,-2 5-4 4,-3 2 4-1,3 0-2-1,-5 0 0-1,2-3 0 1,-4 3 0 3,-2 0 1-3,4-3-4 2,2 3 4-4,-8 0-2 4,-1-4-2-2,1 4-1-2,-8 0 1 5,-4 0 1-3,5 0 1 0,-5 0 2-1,0 0-3 3,0-1 2-1,0 1-1 2,0 0-4-7,0-4 4 5,0-6-5 0,5-10 0 2,6-8 6-3,-7-17 0 1,5 2 1-1,-7-1-1 1,0 7 0 0,-2 4 0-3,0-1-1 3,0 2-1-1,0 5-91 2,0-5-62-3,0 2-46 2,0 16-114-1,-4 3-284 1</inkml:trace>
    </iact:actionData>
  </iact:action>
  <iact:action type="add" startTime="47120">
    <iact:property name="dataType"/>
    <iact:actionData xml:id="d25">
      <inkml:trace xmlns:inkml="http://www.w3.org/2003/InkML" xml:id="stk21" contextRef="#ctx0" brushRef="#br0">8605 13155 802 0,'0'0'239'6,"0"0"-111"2,0 0-13 0,0 0-51-2,0 0-22 2,-174 224 2 0,84-113-19 0,-4 7-9 0,7-4-5-2,7-3-7 2,15-14-4 0,13-18 0-2,11-15-10 3,8-21-47-2,18-21-73 1,15-22-55-2,0-3-260 2</inkml:trace>
    </iact:actionData>
  </iact:action>
  <iact:action type="add" startTime="47608">
    <iact:property name="dataType"/>
    <iact:actionData xml:id="d26">
      <inkml:trace xmlns:inkml="http://www.w3.org/2003/InkML" xml:id="stk22" contextRef="#ctx0" brushRef="#br0">9722 12879 778 0,'0'0'184'7,"0"0"-71"0,0 0-2-1,-120 197-23 2,43-77-19 0,-13 30-15 0,-4 15-18-2,0 13-3 3,-2 3-19-2,-1 1-9 1,6-11-5-2,7-20-1 4,7-29-35-2,25-32-56-1,14-34-22-1,24-26-21 2,14-30-144 1,0-22-501-2</inkml:trace>
    </iact:actionData>
  </iact:action>
  <iact:action type="add" startTime="50128">
    <iact:property name="dataType"/>
    <iact:actionData xml:id="d27">
      <inkml:trace xmlns:inkml="http://www.w3.org/2003/InkML" xml:id="stk23" contextRef="#ctx0" brushRef="#br0">16321 17356 822 0,'0'0'211'7,"0"0"-62"0,0 0-16-1,0 0-19 2,0 0-40 0,0 0 3 0,0 0 2-2,129 3-27 2,-32-22 4 1,14-13 1-2,23 6-17-1,6 7-3 2,0-3-7 0,-19 14-9 0,-25-1 3-2,-25 1-12 2,-22 5 4 0,-21 3-12 0,-12-6 2-2,-12 6-6 4,0 0 3-2,-4 0-3-1,0-6-2-2,0-14-6 3,-14-16 5 1,-43-22 3-1,-21-11 0 1,-22-6 6-2,-7 7-6 4,-2-5 2-2,3 8-2-8,8 16-4 7,14 4-1-1,13 16 0 0,17 15-1 0,21 14 2 0,10 0-1 2,14 0 5-1,2 0 1-1,-1 0 3 0,1 44 8 1,1 27 3 0,6 27 5 0,0 21-11 0,0 4-6-1,6 12-3 2,16-6 0-6,2-17 0 6,1-21 0-1,1-13 0 1,-6-21 0-4,1-18 0 5,-8-13 0-3,-6-16 0 1,0-10 0-4,-2 0 0 4,-1 0 0 0,13 0 0 3,2-36-5-6,10-34 5 5,13-23 5-3,0-34-5-2,11-16 0 1,-7-18 0 2,5 8 0 2,-8 11 0-2,-10 25 0-3,-5 27 0 3,-12 25 0 0,-13 31 0 1,-3 26 0-4,0 8 0 3,-5 0 0 0,-51 42 0 0,-27 29 0-2,-14 13 0 3,-3 8 0-2,0 1 0 0,6 1 0 0,7-8 0 1,13-9 0 1,7-8 0-2,14-19 0 1,14-6 0 1,7-14 0-2,14-6 0 4,4-11-18-10,14 1-65 7,0-14-49-1,3 0-69 3,17 0-104-4,-1 0-255 1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16:57.9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049">
    <iact:property name="dataType"/>
    <iact:actionData xml:id="d0">
      <inkml:trace xmlns:inkml="http://www.w3.org/2003/InkML" xml:id="stk0" contextRef="#ctx0" brushRef="#br0">22242 5811 791 0,'0'0'147'5,"0"0"-11"2,0 0-22 0,0 0-22 1,0 0-4-2,0 0 3 2,-6 20-23 0,6-20-4 0,0 0-4-2,0 0-3 2,0 0-18 1,29 0 2-2,16 0-13 0,15 0-15 1,3-8 6-1,-5-4 0 1,-1 0 1-2,-6 2-4 2,-4 2 2 5,-9-1-8-9,-10 6 4 2,-9 0-2 2,-11 3 0 0,-5 0-3 0,-3-2-3-1,0 2-1 1,0 0-4 2,0-7 2-4,0 7-3-1,0 0 0 2,0 0-1 2,0 0-1-2,0 0 2 0,0 0-2 1,0 0 0 1,0-8-3-2,0-9 0-2,-26-10 5 8,-22-10 1-5,-21-5-1 0,-2 5 1-6,-3 3-1 6,-2 3 0 5,7 7 2-8,-2-2-2 0,10 6 0 2,10 6-2 4,13 3 1-4,15 5-1-1,7 2 1 0,12 4 1 3,4 0 0-2,0 0 2-1,0 0-2 6,0 0 8-5,0 0-5-2,0 0 6 0,0 0-2 4,7 24-1 0,21 18-4-2,8 6-2 2,2 1 4-1,4 3-4-2,-5 5-2 2,-5-4 1-3,-3-3 1 2,-6-11 0 5,-7-5 0-5,-3-6 0-2,-8-11 0 1,2 0-1 3,-4-11 1-1,-3-3 0-2,0-3 0 1,4 0 0 3,-4 0 1-3,0 0-2-1,0 0 3 2,0 0-2 2,0 0 1-2,0 0-1 0,0 0 0-3,0 0 0 1,0 0-1 3,0 2-2-3,0-2 3 2,0 0 0 0,0 0 2 0,0 0-2-3,0 4 0 4,2 9 0-1,1 4-3-1,4 0-3-1,-6 0 4 3,4-6 2 0,-1-4 0-3,-4 3-1 1,0-10 2 1,3 3-2 2,-3-3 3-3,0 0-4 0,0 0 2 0,0 0-3 0,0 0 1 3,3 0-4-6,-3 0-2 4,0 0-5 0,0 0 10 0,0-22 2-2,0-18-1 2,0-8 3 0,0-5-2 2,1-9 1-2,11-7 0-2,-3-6 0 1,-1 0 0 0,2-7 0-1,3 5 1 2,-8 6-1 0,2 17 1 0,-4 20-2-2,-3 14 1 2,3 12 0 0,-3 2 0 0,0 6 1-3,0 0-1 4,0 0 0-1,0 0 4 0,0 0-4-2,0 0 0 2,-13 14 0-1,-23 23 3 2,-9 7 2-2,-2 5 0 0,-2 0 0 2,0 8-2-2,-4 0 4-1,10-4-2 2,7 0 4 1,5-4-6-2,8-10 2-1,9-8-4 2,2-12 3 0,12-7-4 0,0-7 1-3,0-5-3 4,0 5-6-1,0 7-15-1,0 10-46-1,16 16-70 3,-6 3-60 0,-10-21-98-1,0 3-362 0</inkml:trace>
    </iact:actionData>
  </iact:action>
  <iact:action type="add" startTime="5064">
    <iact:property name="dataType"/>
    <iact:actionData xml:id="d1">
      <inkml:trace xmlns:inkml="http://www.w3.org/2003/InkML" xml:id="stk1" contextRef="#ctx0" brushRef="#br0">22904 8067 297 0,'0'0'175'6,"0"0"-42"2,0 0-7 0,0 0-32-1,0 0 0 0,0 0 10 1,0 0-9 0,0 25-13-2,0-21-10 2,0-4-5 0,0 0-8 0,12 2-11-2,11-2-9 2,3 0-4 2,2 0 4-3,4 0-7-2,0 0 0 4,7 0-2-2,1-7 5 1,1 0-7-2,0 4 0 2,2 3-8 3,2-2-1-8,-2-1 2 8,2-2-10-4,3 1 0 3,0 0-3-5,-3 0 0 5,-4-1 0 1,1 2 2-8,-5 0 4 4,0 1-3-1,3-2 0 1,-1 2-2 5,-7-1-3-7,2 0 1 1,-3 3 2 1,0 0-1 2,-1 0 4-4,-2 0-3 3,-1 0 3 0,5 0-7 1,-4 0 2-2,8 0-3 0,-6 0 0 1,5 0 2 2,1 0-5 3,4 0 6-12,0 0-7 5,1 0 2 1,-8 0 1 1,3 0-3 1,-2 0 3-2,-1 0 0 0,3 0 4-1,-4 0-7 4,4 0 6-3,1 0-5 0,3 0 4 1,1 0-4-3,-1 0-1 3,-3 0 1 0,-1 0-1 0,-6 0 3-1,7 0 0 0,-4 0 1 3,2 0-4-3,-2 0 3-2,3-2-3 4,1-3 0-1,2 1 0-3,1 1 0 3,1 0 0 6,-1-4 0-10,4 4 0 4,-1-3 0 0,1-3 0-4,2 3 0 4,-2 2 0 0,-4-5 0 1,-1 2 0-3,-7 2 0 3,7 0 0-5,-8-1 0 5,-1 2 0-3,1 3 0 3,-5-5 0-1,1 6 0 1,4-4 0 0,-5 4 0-2,7-2 0-2,-2 2 0 1,-1 0 0 3,2-4 0 0,0 3 0-4,0 1 0 2,-7-2 0 1,2 2 0 0,-7 0 0-2,8-4 0 2,-3 4 0-1,-2 0 0 2,7 0 0-1,-4 0 0-1,10 0 0 0,-7 0 0 2,8 0 0-2,-1 0 0-1,-1 0 0 5,-2 0 0-3,3 0 0 0,-5 4 0-3,2-1 0 1,3 7 0 2,-2-3 0 3,0 5 0-5,1-4 0 0,-1-1 0 1,0-5 0 1,0-2 0-2,2 7 0 2,-3-6 0 0,2 6 0 0,-2-5 0-1,-1 1 0 0,3-3 0 0,-2 2 0 2,4 2 0-3,-4 2 0 2,5-6 0 0,-5 3 0 0,6-3 0-3,-8 0 0 5,-1 0 0-2,3 0 0-3,-9 0 0 3,3 0 0 0,6 7 0 1,-5-1 0-2,1-2 0-1,4-4 0 2,-2 0 0 0,5 0 0 2,-3 0 0-4,2 0 0 6,1 0 0-9,5 0 0 2,1 0 0 3,2 0 0 0,-7 0 0 0,4 0 0-1,-2 0 0 0,2 0 0 2,-2 0 0-2,3 0 0 3,0 0 0-6,0 0 0 5,1 0 0-2,2 0 0 5,-4 0 0-6,-1 0 0 1,-5 0 0-1,-3 0 0 1,-2 0 0 0,1 0 0 2,8 0 0-2,-1 5 0 0,1 0 0-1,1 0 0 2,4 1 0 0,-3 3 0 0,2-3 0-2,2-2 0 3,0 3 0-1,-2-2 0 0,-6 0 0-3,0 0 0 3,-2-3 0 0,-3-2 0 3,0 0 0-4,7 0 0 1,-6 0 0 0,4 0 0-4,-7 0 0 2,-1 0 0 2,-1 0 0 2,1-2 0-2,0-6 0-3,2 3 0 2,1 0 0 2,0 1 0-2,0 2 0-1,7 2 0 3,2-6 0-2,-5 4 0 4,2-4 0-6,4 3 0 2,-2 1 0 3,1-2 0-6,2 4 0 3,-5 0 0 1,1 0 0 0,2 0 0 3,2 0 0-5,4 0 0 2,-4 0 0-2,4 0 0-1,-5 0 0 3,10 0 0 0,-6 0 0 0,5 0 0-1,-3 0 0 0,-2 0 0 2,1 0 0-1,-8 0 0 6,-5 0 0-12,-13 0 0 7,-4 0 0 0,-8 0 0-6,-6 0 0 4,1 0 0-1,-4 0 0 3,0 0 0-1,0 0 0-2,0 0-25 2,-25 0-105 0,-38 0-53-2,-26 0-34 2,46 0-91 0,5-5-393 0</inkml:trace>
    </iact:actionData>
  </iact:action>
  <iact:action type="add" startTime="18582">
    <iact:property name="dataType"/>
    <iact:actionData xml:id="d2">
      <inkml:trace xmlns:inkml="http://www.w3.org/2003/InkML" xml:id="stk2" contextRef="#ctx0" brushRef="#br0">1678 8955 480 0,'0'0'240'3,"0"0"-97"2,0 0-27 4,0 0-28-2,0 0-19-1,0 0-14 2,0 0-9 0,0 0-2 0,23 0 3-2,-20 0-13 2,0 0-3 0,-2 12-14 0,8 8 1 0,-6 2-5-1,-2 0 1 0,2 1-6 1,1-3 2-2,-4 2 1 2,0-2 0 0,0 4-6 0,0-5-1-2,0-3-1 2,0-2-2 0,0-3 3 0,0 0-4-2,0-1 1 2,0-3 0 0,0 2 3 0,0-5-1-2,0 3-1 2,0-4 4 0,0-3-4 0,0 0 2-2,0 0-2 3,0 0 2-2,0 0-3 1,0 0 7 0,0 0-3-2,0 0 1 2,0 0 2 0,0 0-1 0,0 0 2-2,9 0-4 2,5 0 5 0,-1 0 0-2,8 0 5 2,-5 0-6 0,4 0 7 0,3 0-2-2,-2 0 2 2,8 0 0 1,-6 0-4-2,1 0 1-1,1 0-7 2,1 0 5 3,0 0-5-3,2 0 0-4,-2 0-4 9,-4 0 3-5,7 0 3-1,-6 0-6-2,6 0 2-1,-2 0 0 5,-2 0 7-1,1 0-4-2,0 0 2 1,-1 0-6 2,-2 0 6-1,3 0-4-2,-4 0-1 5,2-3 2-4,0 1-4 2,3-3 2-5,-7 1-3 4,7 1 6-1,-4 0-7 1,-3 0 2-2,0-1-1 3,1 4 1-2,2 0 1 1,-6 0-3-2,3 0 5 2,-5 0-4 1,4 0 7-2,-3 0-4-2,-2 0-1 4,5 0-2 0,1 0 0 0,1 0-1-3,3 0 1 3,2 0 0-2,-2 0 0 1,-1 0 3-4,0 0-4 6,-3 0 6-4,5 0-4 2,-2 0 2-2,-3 0-4 2,4 0 4 0,-3 0-1 0,3 0-2-2,0 0 2 2,4 0-2 1,4 0 5-2,1 0-5-1,5 0 4 2,-1 0-5 3,4 4 4-3,-2-4-1 0,7 3 1-2,-2 0-2 0,2 0-1 1,-5 1 5-1,-3-4-5 4,1 5 6-2,-2 0-5 0,3-2 2-4,-4-1-4 5,-1 2 2-2,2-2 3 2,-1 1-4-3,1 3 2 2,-1-4-3 0,2 2 7 0,-5-2-6-2,6 0 0 1,2 2 1 4,-4-1-2-3,0-1 1 0,-1 1 1-2,-4 2-1-1,4 0 0 3,-3-3 0-2,-2-2 1 2,5 2-1 0,-6-2 0 1,1 0-1-4,1 3-1 3,3-3 1 0,1 0 0 3,0 0 1 1,-3 2-2-11,-5 2-2 7,-3-2 3-2,-2 2 0-1,-4-4 0 4,-5 3 0 1,1-3-2-2,-4 0 2-4,2 0 0 3,-5 0-1 2,2 0 1-2,-7 0-2-1,-3 0 4 4,4 0-1-4,-4 0 0 3,0 0-2-3,0 0 0 2,0 0 1-1,0 0 0 1,0 0-1-2,0 0 0 2,0 0 1 2,0 0 0-2,0 0 0-2,0 0 0 2,0 0-2-1,0 0 2 1,0 0-3-2,0 0 1 2,0 0 0 0,0 0-3 1,0-27 4-3,0-6 1 2,0-8 2-1,0 6 0 2,3-1-4-4,3-1 2 3,1 6 0 0,-4 7 0 0,-2 9 1 1,-1 3-3-3,3 4 5 3,3-1-5 0,-6-1 3-5,3-5-2 4,-3-4-35-1,4-12-71 1,8-8-52-2,2-5-68 2,-7 22-81 0,1 9-456-1</inkml:trace>
    </iact:actionData>
  </iact:action>
  <iact:action type="add" startTime="21235">
    <iact:property name="dataType"/>
    <iact:actionData xml:id="d3">
      <inkml:trace xmlns:inkml="http://www.w3.org/2003/InkML" xml:id="stk3" contextRef="#ctx0" brushRef="#br0">12972 9071 568 0,'0'0'355'3,"0"0"-256"5,0 0 17-2,0 0-37 2,0 0-32 0,0 0 3 0,0 0-22-1,21 3 3 0,-19 8 20 2,3 3-13-1,-2 1-12-3,-3 1-8 3,3 1-5 0,-2 2 0 0,3 2-10-2,-4-4 3 3,5-4 0-1,-5-6-2 0,3-3 1-3,-3-1 0 3,0-3 3 0,0 0 2 0,0 0 5-2,0 0-2 3,0 0 7-1,0 0-3-1,1 10-2 0,11-3-2 1,-5 5-8-1,6-1-1 2,-3-3-2-3,-6 1 3 1,5-4 0 2,-4 0 6-2,-1 0-8-1,-4-5 1 3,3 2 2-2,3 0-3 2,1 3 1-4,6-1-1 3,1 2 1 1,5-3 6-2,3 1 5-1,3 0 4 2,-1-2-4 0,4 5-1 0,-2-6-1-1,4-1 0 4,7 4-6-4,-4-4 3-1,5 3-4 1,-5-3 4 0,3 2-2 2,-5 1 4-3,0-3-7 1,-2 4 2 1,8-3-1 1,-4 2-2-2,3 1 4 0,-1-2-8 2,7-2 9-2,2 5 0 2,-1-5 1-5,5 3-2 4,-5 0 3 1,2 1-5-2,-4 1 2 0,2-3-4 0,-2 4-1 2,-5 1 4-2,2-5-7-2,4 0 5 5,-10 1-2-3,8-3 1 1,-3 3-4-3,-1-3 5 4,5 0 0-1,-1 0 0 1,4 0 0-4,-5 0-5 4,-2 0 2-2,-3 0 1 2,-5 0 1-4,0 0-3 4,0 0 3-2,-2 0-3 1,2 0 0-1,-1 0 0 0,-1 0 0 3,2 0 0-4,-1 0 0 2,4 0 6 1,-8 0-7 1,4 0 0-6,-1 0 0 1,-5 0 0 3,-1 0 0 0,5 0 0 0,-2 0 0-3,1 0 0 3,7 0 0 1,-3-6 0-2,-2 4 0 0,5-4 0 1,-3 3 0 0,7 3 0 0,-1-3 0 1,-3 0 0-2,9 3 0 0,-2 0 0 1,1 0 0-3,1 0 0 3,0 0 0 3,-5 0 0-4,3 0 0-4,-1 0 0 6,-5 0 0 2,0 0 0-4,5 0 0-1,-2 0 0 0,-2 0 0 2,3 0 0-1,-3 0 0 0,5 0 0 6,-6 0 0-7,2 0 0-1,-3 0 0 1,-2 0 0 2,5 0 0 1,0 0 0-2,0 0 0 2,-2 0 0-2,-3 0 0 0,-2 0 0 1,4 0 0-4,0 0 0 5,0 0 0 0,-2 0 0-2,-1 0 0-1,1 0 0 5,-2 0 0-3,-2 0 0-2,-1 0 0 0,1 0 0 1,-3 0 0 1,5 0 0 1,1 0 0-2,2 0 0 0,1 0 0 2,2 0 0-3,-4 0 0 1,6 0 0 0,-2 0 0 1,-2 0 0 2,-1 0 0-5,6 0 0 7,0 0 0-7,4 0 0 2,2 0 0-2,-5 0 0 4,-2 0 0-1,5 0 0-1,-5 0 0-1,-4 0 0 2,-3 0 0 0,-3 0 0 0,0 0 0-1,-5 0 0 0,2 0 0 4,1 0 0-2,-3 0 0-6,8 0 0 5,1 0 0-1,3 0 0 4,-2-2 0-5,-1-3 0 1,-1 1 0-1,2 1 0 2,-4 0 0-2,7 1 0 2,-1-1 0 0,5 1 0 0,-6-2 0-2,-2 4 0 2,-2-4 0 0,-2 0 0 0,-2 1 0-2,-3 1 0 2,3 2 0 1,1-3 0-2,1-1 0 0,-1 3 0 0,6-3 0 1,-3 4 0 0,-2-3 0-2,0 3 0 2,-4 0 0 0,-6-2 0 0,1-2 0-2,-2 0 0 2,1 1 0-1,4 3 0 2,-7 0 0-3,3 0 0 2,-6 0 0 0,3 0 0 0,-1 0 0-2,1-4 0 1,1 4 0 3,-2 0 0 1,1-2 0-7,0 2 0 4,-1 0 0-2,-1 0 0 1,-2-4 0 0,5 4 0 1,-5 0 0 0,4 0 0 0,-6-2 0-2,5 2 0 1,-3 0 0 2,-2-3 0-1,2 1 0-2,4-5 0 2,-3-1 0-1,7-3 0 3,-1-3 0-2,3-5 0-1,-4-3 0 0,8-5 0-1,-4 5 0 1,-6-4 0 2,3 10 0-1,-5 1 0-1,-2 7 0 0,0 3 0 0,-7-1 0 0,-2 6-17 2,0 0-52-3,0 0-47 2,0 0-67 0,0-6-5-1,0 6-112-1,0 0-403 3</inkml:trace>
    </iact:actionData>
  </iact:action>
  <iact:action type="add" startTime="28666">
    <iact:property name="dataType"/>
    <iact:actionData xml:id="d4">
      <inkml:trace xmlns:inkml="http://www.w3.org/2003/InkML" xml:id="stk4" contextRef="#ctx0" brushRef="#br0">14526 9256 481 0,'0'0'72'2,"0"0"42"4,0 0 7 2,0 0-35 0,0 0 20-2,0 0-34 2,0 0-15 0,0 0 1 0,132-168-13-2,-87 114-7 3,3-10-9-2,8-8-3 2,4-14-9-4,6-8 3 3,6-10-6 0,3-12 1 0,5-10 3 1,1-12-2-2,-7-4 0 1,-3 6-8 0,-5 9-3-2,-6 12-4 1,-5 5 1 0,1 10-1 2,-9 3 0 1,-4 12 0-2,-5 13-1-3,-9 13 2 2,-3 11-2-1,-9 14 0 5,-5 10 2-5,-3 7-3 3,-6 8 1-6,0 3-1 6,-3 6-1-2,0 0-1 2,0 0-4-4,0 0-10 3,-35 17 17 1,-10 17 12-1,-3 3-5-1,3-7-7 0,7-1 0 1,8-13 1 0,7-1-1-2,7-11 0 1,9 1 0 1,-2-5 0 1,9 0 0-2,0 4 0 1,-2 0-2 0,2-4 0-1,0 2 2 0,0-2-1-1,0 0-2 2,0 0-6 1,0 0 0-3,18-10 9 2,18-22 4 0,8-5-4 0,0-2 2-1,6 9-2 0,-11 6 0 1,-12 16 4 0,-6 8-2-3,-8 0 6 4,-6 0 6-2,0 32-7 2,-1 7-5-3,-3 3 5 3,-3-3-5 0,0-4 0-1,0-5-2 1,0-8-3-3,4 1-1-1,2-16-25 4,1-1-50-4,4-6-31 4,4 0-77 1,-7-17-208-4,-2-5-227 2</inkml:trace>
    </iact:actionData>
  </iact:action>
  <iact:action type="add" startTime="29428">
    <iact:property name="dataType"/>
    <iact:actionData xml:id="d5">
      <inkml:trace xmlns:inkml="http://www.w3.org/2003/InkML" xml:id="stk5" contextRef="#ctx0" brushRef="#br0">16393 6405 404 0,'0'0'190'4,"0"0"-104"4,0 0 63-2,0 0-57 2,-194 90-27 0,139-46-6 0,7 6-3-2,10 2-4 3,15 4-4-2,16-1-4 1,7 6-13-2,0-4-7 2,36-5-9 0,25-15-3 0,13-13 4-2,3-18-3 2,4-6 1 0,-4-18-8 2,-8-34-3-4,-18-19 0 1,-15-13-4 1,-20-6 1 0,-16-3-6 0,0 14 1 1,-36 15-10-2,-23 22-67 0,18 42-106-2,5 0-240 4</inkml:trace>
    </iact:actionData>
  </iact:action>
  <iact:action type="add" startTime="35480">
    <iact:property name="dataType"/>
    <iact:actionData xml:id="d6">
      <inkml:trace xmlns:inkml="http://www.w3.org/2003/InkML" xml:id="stk6" contextRef="#ctx0" brushRef="#br0">15976 13528 162 0,'0'0'167'4,"0"0"-39"4,0 0-7-2,0 0-13 2,0 0-7 0,0 0-15 0,0 0-18-2,0 0-7 3,29-8 13-2,-26 8-10 1,4 0-9-2,6 0-6 2,-2 0-12 0,8 0-5 0,7 0-6-2,5 0-6 2,2 0-4 0,6 0-1 0,-1 0-1-2,3 0-7 2,-1 0 7 0,-1 0-5 3,5 0 5-7,1 0-5 4,-6 0 2 0,9 0 0 0,-2 0-2 1,5 0-3 6,1 0-2-14,-1 0 0 5,-1 0-3 0,-2 0 5 1,5 0-3 1,-1 0 3 0,0 8-5-2,4-1 7 2,1-3-4 0,-1-1-1 0,-2-3 5-2,-8 0-6 2,2 0 5 0,-4 2 2 0,-1 2-2 4,1 2-5-4,-7-3 2-6,-3-3 2 6,2 0-3-2,0 0-2 2,12 0 0 0,1 0 1 1,9 0 0-4,2 0 11 7,-4 0-4-5,2 0 9 0,-11 0-10-3,-7-3 3 4,-6-3-3 1,-2 2-5-2,-8 2 2 0,4-1-3 0,4 1-1 0,-5 0 0 2,9-2-1-4,-5 4 1 4,-2-3-1-1,0 3 0 0,0 0 3 0,-3 0-2-1,-4-2 0 2,-2-2 3-2,3 2-3-1,3 2 1 1,0 0 0 1,2 0-1 1,5 0 0-1,-1 0-1 0,-3 0 3 0,-3 0 3-3,-6 0 0 2,-2 0-5-1,-12 0 0 2,-3 0-1 0,-3 0-10-1,0 8-52 1,-21-5-75-1,-8-3-83 2,-8 0-130-2</inkml:trace>
    </iact:actionData>
  </iact:action>
  <iact:action type="add" startTime="36726">
    <iact:property name="dataType"/>
    <iact:actionData xml:id="d7">
      <inkml:trace xmlns:inkml="http://www.w3.org/2003/InkML" xml:id="stk7" contextRef="#ctx0" brushRef="#br0">13558 13591 198 0,'0'0'354'3,"0"0"-264"5,0 0 46-1,0 0-64 2,0 0-23-4,0 0 6 3,138 0 7 0,-108 0-5 0,9 0-4-1,-1 0 0 0,2 0-9 1,4 0-10 0,4 0-3-2,0 0-14 2,10 0-1 0,-2 0-5 0,-5-3 3-2,4 3-2 2,-6 0 5 0,-1 0 6 2,0 0 0-5,6 0-3 4,-1 0-10-2,4 0 1 6,-7 0-8-8,-2 0 4 2,0 0-3-1,-3 0 3 2,3 0-1-1,4 0-3-1,-4 0-1 3,7 0-1-2,-6 0 0 2,-1 0 0-4,-4-4 6 3,-7-4-4 0,-1-1 11-2,-1 3-6 2,-3 2 1-1,-4-1-1 2,2-3 2-4,1 3-3 5,-2 1-1-3,2-5 1 2,-2 3 0-4,2 0 6 3,-2 1-2-1,1 3 2 2,-2 2-2-2,1 0 2 2,-5 0-8 1,-6 0 0-6,-2 0-2 2,-5 0-3 1,-6 0 1 2,2 0-1-1,-1 0-6-2,-2 0-79 1,-4 0-104 3,0-7-128-3</inkml:trace>
    </iact:actionData>
  </iact:action>
  <iact:action type="add" startTime="37924">
    <iact:property name="dataType"/>
    <iact:actionData xml:id="d8">
      <inkml:trace xmlns:inkml="http://www.w3.org/2003/InkML" xml:id="stk8" contextRef="#ctx0" brushRef="#br0">18907 13711 565 0,'0'0'256'5,"0"0"-95"2,0 0-33 1,0 0-33 0,0 0-4-2,0 0-4 2,0 0-61 0,-3 51 12 0,3-24-10-2,0 2-4 2,0-4-4 1,0-5-4-2,0-3-7-1,0-6 0 2,0-5 0 0,0-6-5 0,0 0 3-2,0 0-7 2,0 0 2 0,16 0 7 0,7 0-3-2,2 0 0 2,6 0 6 0,-3-8 8 0,2 1 6-2,1 2 0 2,2-2-4 0,-1 5-1 0,-1-1-5 1,-1 3 3-3,5 0-6 3,-2 0-8-1,6-2-1-3,5-1-3 8,-1-4 1-6,4 6 0 4,3-3 4-9,0 4 0 5,0 0 4-1,4 0 0 2,-6 0-3-2,1 0-6 4,-5 0 1-4,-1 0-3 2,-10 4 2-2,-2-3 0 5,-1 3 1-4,-9 2 0 0,2-1 0 0,-4 0-1-1,-2-1 0 3,-3 1-1-1,7-2 0-1,-5 1 2 1,1-2-4-1,-1-2 4-1,-3 0-2 1,0 0 0 1,-3 0 0-1,-2 0 1 1,2 0-1-1,-7 0 0 1,-3 0 1-1,0 0-4 2,0 0 5-3,0 0-5 1,0 0 3 1,0 0-1 1,0 0 1-3,0 0-1 1,7 0 2 2,-4-26 1 3,1 4 1-6,5 5-1 3,-9 7 0-4,3 6-1 1,-3 1 2 0,0 3-3 1,0 0 0 1,0 0-1 1,0 0 1-3,0 0-2 2,0 0 4-1,0 0-5 2,0 0 5-3,0 0-3 1,0-8 1 1,0-4-2 1,0-6 2-3,0-12 0 2,0 0 0 1,0-1 0-2,0-3 0-2,0 6 0 3,0 1-2 1,0 7-1-1,0 3-26-2,1 0-91 2,2 6-66-1,-3 7-61 2,0 4-340-4</inkml:trace>
    </iact:actionData>
  </iact:action>
  <iact:action type="add" startTime="39812">
    <iact:property name="dataType"/>
    <iact:actionData xml:id="d9">
      <inkml:trace xmlns:inkml="http://www.w3.org/2003/InkML" xml:id="stk9" contextRef="#ctx0" brushRef="#br0">9206 12609 523 0,'0'0'453'5,"0"0"-322"2,0 0-14-1,0 0-57 2,-34 143 1 0,-11-98-25 1,-2 6 1-4,-2 3-14 3,-3-6-12 0,0-4 2 0,7-7-2-2,6-9 4 2,18-9-9 0,8-7 2 0,13-12-6-2,0 0-1 3,50-23 8-2,21-30-3 1,13-9 6-2,5 0 9 5,-12 12 14-4,-9 7 16 1,-15 18-4-2,-20 9-22 2,-19 7-7-1,-11 9-5 2,-3 0 8-5,0 35-5 6,-36 21-13-2,-15-1-6 0,-2-1 6-2,5-9-5 2,4-11 2 0,13-9 0 0,10-13 0-3,14-5 0 2,7-7-1 1,0 0-3 1,39-22 3-3,26-25 1 3,15-7 4-2,7-3-2 1,-3 5 1-2,-7-2-1 3,-7 9-1-3,-20 6-1 4,-16 16-3-6,-23 12 2 5,-2 8 1-2,-9 3 9 1,0 14 11-1,-25 30 3 0,-27 13-22 4,-2-4 0-6,8-5-1 1,5-14 0 4,14-10 0-2,11-9 0-1,6-9-1-2,10-6 2 3,0 0 1 1,0 0-1-2,23 0-1 0,12 0 1 2,-3 0-2-2,-5-8-3 2,5-1-18-5,6-2-62 7,5 0-93-2,-25 5-85-2,5-5-375-1</inkml:trace>
    </iact:actionData>
  </iact:action>
  <iact:action type="add" startTime="41003">
    <iact:property name="dataType"/>
    <iact:actionData xml:id="d10">
      <inkml:trace xmlns:inkml="http://www.w3.org/2003/InkML" xml:id="stk10" contextRef="#ctx0" brushRef="#br0">14123 12696 436 0,'0'0'277'6,"0"0"-103"1,0 0-45-1,0 0-67 2,0 0 6 1,0 0 7-2,0 0-19 2,-140 105-10-4,108-84 2 3,4-3-15 0,8-2-1 0,4-4-9-2,7-4 1 2,9-8-11 0,0 0 1-2,0 0-9 2,0 0-5 1,22 0 0-2,21-23 1-1,10-16 5 2,-6 0-5 0,-10 11 6 0,-10 6-4 0,-11 10 2-2,-9 12 7 3,-7 0-2-2,0 0-2-1,0 0-3 2,-7 20 8 0,-29 19 9 0,-8 3-2 0,4-5-16-2,1 0 5 2,11-15-3 0,11-4-2 0,8-9 0-2,9-5 1 2,0-4 1 0,0 0-5 0,47 0 1-2,6-20 2 2,14-11-1 0,2-3-2 0,-3 0 3 1,-14 13-2-2,-15 7 3 0,-13 11 3 2,-20 3 6-1,-4 0 2-1,0 0-11 0,0 5 2-2,-17 27 1 3,-11 3 3 0,1-3-10 0,8-7 1 0,6-8 0-2,5-12-2 2,8-3 2 0,0-2 0 0,0 0-2-2,3 0 1 3,29 0-2 1,16-5 2-3,-4-14-1 0,-7 2 2-1,-6 6-3 0,-14-1 2 1,-8 9 1 0,-6 3 0 1,-3 0-1 1,0 0-1-2,0 0 3-1,0 0-4 3,0 0 5-1,0 0-3-1,0 13 3 1,0 0 7-2,0-2-6 3,0-5-4-4,0-6-1 3,0 0-1 1,1 0 0-1,35 0-3 0,11 0 4-2,6-25-5 5,8-10 4-4,-7 4-3 0,-9 6 4 0,-13 6 0-1,-9 8-1 2,-10 2-2-2,-4 7 6 2,-5-2-3-1,-4 4 3 1,0 0-5-1,0 0 4 1,0 0-3 0,0 0 1 0,0 0-9-2,0 0-9 2,0 13-24-1,0 0-26 2,0-2-38-3,-4-11-115 2,-4 0-157 2</inkml:trace>
    </iact:actionData>
  </iact:action>
  <iact:action type="add" startTime="45318">
    <iact:property name="dataType"/>
    <iact:actionData xml:id="d11">
      <inkml:trace xmlns:inkml="http://www.w3.org/2003/InkML" xml:id="stk11" contextRef="#ctx0" brushRef="#br0">4994 13337 251 0,'0'0'315'4,"0"0"-150"4,0 0-20-2,0 0-41 2,0 0-12 0,0 0-18 0,0 0-15-2,0 28-16 2,0-28 9 0,0 0 5 0,0 0-5-2,0 0-9 2,3 0-17 0,10 0-14 0,7-19 3-2,5-15-8 2,11-8 0 0,0-9 8 0,8-4 5 0,4-6-6-2,1-6 1 6,2-2 3-7,-5-5-4 9,5-5 3-13,-5 0-2 6,-2 3-5 1,-2 6-2 1,-10 12-7-2,-3 15 7 0,-9 11-5 1,-8 8 0-1,-4 7-2 1,2 4 3-2,-8 5-3 3,1 1 1-5,-3 7-2 4,0 0 1 1,0 0-1 1,0 0 1-4,0 0 3 3,0 0-2-2,-28 3 16 0,-15 22-9-2,-7 4-6 3,0-2-3 0,6-5-1 3,4-5 1-2,9-4 0-6,8-11 0 4,7 0-1 1,12-2-1-2,1 0-1 3,3 0 2 1,0 0 0-5,0 0-3 1,0 0 1 2,20 0-5 0,19 0 6 0,9-4 4-1,6-19-2 0,5-1 0 4,5-3 0-5,1 2-1 0,-3 0 0 2,-8 3 0 1,-13 7 2-3,-18 6-1 0,-6 3 4 2,-8 4-3 0,-9 2 0 2,0 0-1-4,0 0 0 2,0 0 3 0,0 0 4-2,0 25 14 1,-9 12-13 0,-12 5-8 2,-3-5 2-1,5-3-2-1,2-6 0 0,4-6-6 1,1-8-12-1,10-9-15-1,2-5-40 2,0 0-59 0,0-31-86 0,7 4 34-2,6-4-398 2</inkml:trace>
    </iact:actionData>
  </iact:action>
  <iact:action type="add" startTime="46273">
    <iact:property name="dataType"/>
    <iact:actionData xml:id="d12">
      <inkml:trace xmlns:inkml="http://www.w3.org/2003/InkML" xml:id="stk12" contextRef="#ctx0" brushRef="#br0">6078 11780 437 0,'0'0'273'3,"0"0"-128"3,0 0-15 3,0 0-55-4,0 0-20 3,0 0 0 0,0 0 3 0,8 28-13-2,-8-28-11 2,0 0-12 0,0 0-4 0,5-11-14-1,-5-16 23 0,0-12 4 1,3-2-17 0,0 3-2-2,6-2-2 2,0 9 2 0,1 3-2 0,3 11 9-2,-5 5-1 2,1 7 8 0,4 2-7 1,-3 0 11-4,6 1-11 3,6 2 2 0,1-5-11 0,6 5 1-2,6 0 14 2,1 0-3 0,0 0-3 3,-5 0-11-5,-9 0-5 5,-6 0-3-4,-3 0 0 4,-6 0-4-9,2 0-1 6,-7 0-32-2,-2 0-85 1,0 0-65-2,0 0-74 4,0 0-456-2</inkml:trace>
    </iact:actionData>
  </iact:action>
  <iact:action type="add" startTime="46793">
    <iact:property name="dataType"/>
    <iact:actionData xml:id="d13">
      <inkml:trace xmlns:inkml="http://www.w3.org/2003/InkML" xml:id="stk13" contextRef="#ctx0" brushRef="#br0">6378 11960 530 0,'0'0'337'7,"0"0"-272"0,0 0 98 0,0 0-50 2,-175 3-32-2,100-1-15-1,2 4-16 2,2 0-16 0,9 2-24 0,10 2-6-2,7-6-4 2,20-1 0 1,9-3-35-1,16 0-87-3,0 0-49 3,0 0-128 0</inkml:trace>
    </iact:actionData>
  </iact:action>
  <iact:action type="add" startTime="47146">
    <iact:property name="dataType"/>
    <iact:actionData xml:id="d14">
      <inkml:trace xmlns:inkml="http://www.w3.org/2003/InkML" xml:id="stk14" contextRef="#ctx0" brushRef="#br0">6078 12469 288 0,'0'0'387'6,"0"0"-273"2,0 0-22-2,0 0-43 3,0 0 58-2,0 0-34 2,28-62-1-4,-22 32-11 3,1-5 0 0,2 10-7 0,1-3-9-2,-2 2 4 2,1 7-25 0,1 2-2 0,0 9-3-2,-2-1 1 2,3 4-4 0,1 2 3 0,5 3 1-2,11 0-13 2,-4 0-1 0,0 0-5 0,0 0-1-2,-8 0-2 3,0 0-27-2,-4 0-57 2,-1 0-106-4,-11 0-96 3,0 0-665 0</inkml:trace>
    </iact:actionData>
  </iact:action>
  <iact:action type="add" startTime="61594">
    <iact:property name="dataType"/>
    <iact:actionData xml:id="d15">
      <inkml:trace xmlns:inkml="http://www.w3.org/2003/InkML" xml:id="stk15" contextRef="#ctx0" brushRef="#br0">16940 13939 626 0,'0'0'232'3,"0"0"-105"4,0 0-17-1,0 0-23 2,0 0-17 0,0 0 1 0,0 0 6-2,0 0-12 3,0 0-15-2,0 0-5 1,0 0-15-2,88-5 6 3,-56 5-7-2,4 0-2 1,-2 0-8-2,2 0-8 3,-6 0-2-2,4 0-6 1,-4 0-1-1,-4-4-1 0,0 1 2 1,-4 0-1 0,-3 1-2 1,-8-1 0-2,-2 1 2-1,-9 2-2 3,0 0 1-4,0 0 0 3,0 0-1 0,0 0 3 0,0 0-1-2,0 0 2 4,0 0 1-3,0 0 10 1,0 5 2-3,0 34 0 4,0 16-16-1,0 16-1 1,0 8 2-2,0 8 0-1,-4 4 1 2,-8-5-3 0,8 1 2-3,-8-1-1 4,8-2 4 3,-6 0-4-6,4-1 4 1,-3 1-1 0,3-1-3 0,-7-1 6 0,6-5-6-1,1-7 2 3,3 1-2-2,-1-10 0 2,1 4-1-4,3-2 1 3,0-11 0 0,0-4-1 1,0-11 1-3,0-10 0 1,0 2 3 2,0-9-2 1,0 0 0-5,0-1-2 5,0 1-1-5,0 2 1 3,0 4 1-3,-1 1-1 3,-2 2 1 1,-6-4-1-1,8 1 1-1,1-9 0-1,0-8 0 2,0-5 2 0,0-4-2-2,0 0 0 2,0 0 0 0,0 0-1 0,0 0 4-1,0 0-4 2,0 0 7 0,0 0-2-4,0 0 3 3,0 0-6-3,0 0 4 4,0 0-5-2,0 0 2 0,0 0-2 0,0 0 0 1,0 0 1 0,0 0-2-2,0 0 2 3,0 0 0-2,0 5-2 2,0 8 0-3,0 1-2 1,0-3 1 1,0-2 2 0,4-4-2-1,5 3 2 1,-8-4 1 0,2-4 0-1,-3 1-1 0,0-1-1 0,0 0 0 2,0 0-1-2,0 0-1 1,0 0 0 1,0 0-1-2,0 0 2 2,0 0-6-3,-16 0 5 2,-25 0 2-2,-2 0 5 3,0 0-4-4,2 0-1 3,5 4 0 0,2-1 0 0,11 2 0-1,6-5-1 2,10 0 0-2,4 0 1-1,3 0 0 2,0 0-14-1,0 0-38 2,-8 0-43-2,3 0-36-1,-3-13 24 2,7 1-114-1,1 7-168 2</inkml:trace>
    </iact:actionData>
  </iact:action>
  <iact:action type="add" startTime="63053">
    <iact:property name="dataType"/>
    <iact:actionData xml:id="d16">
      <inkml:trace xmlns:inkml="http://www.w3.org/2003/InkML" xml:id="stk16" contextRef="#ctx0" brushRef="#br0">17953 14936 556 0,'0'0'228'5,"0"0"-36"3,0 0-51 0,0 0-19 0,0 0-29-1,0 0-6 0,0 0-28 1,10-32-13-2,-30 53-5 2,-8 15 7 0,-8 12-17 0,-5 0-2-2,2 3 0 3,-4 2-7-2,2-8-6 1,5-2-2-2,8-11-5 2,11-9-9 0,1-6 1 0,9-8-1-2,4-4-1 2,3-5 0 0,0 0-4 0,0 3-8-2,0-3-16 2,0 0-16 0,0 0-21 0,0 0-18-2,0 0-60 2,0 0-45 0,0 0-113 0,0 0-466-2</inkml:trace>
    </iact:actionData>
  </iact:action>
  <iact:action type="add" startTime="63485">
    <iact:property name="dataType"/>
    <iact:actionData xml:id="d17">
      <inkml:trace xmlns:inkml="http://www.w3.org/2003/InkML" xml:id="stk17" contextRef="#ctx0" brushRef="#br0">17611 14872 762 0,'0'0'163'2,"0"0"8"8,0 0-44-6,0 0-40 5,0 0 3-2,0 0-8 0,161 126-7 0,-131-67-7 1,-1 0-12 2,-9-8-20-4,1-15-10 2,-10-5-19 0,2-11-6 0,-10-6-1-2,0-8-12-1,-3-1-46 3,0-5-74 1,0 0-82-2,0 0-74-1,0 0-382 4</inkml:trace>
    </iact:actionData>
  </iact:action>
  <iact:action type="add" startTime="64547">
    <iact:property name="dataType"/>
    <iact:actionData xml:id="d18">
      <inkml:trace xmlns:inkml="http://www.w3.org/2003/InkML" xml:id="stk18" contextRef="#ctx0" brushRef="#br0">18605 14762 571 0,'0'0'238'3,"0"0"-62"5,0 0-59 0,0 0-48 0,0 0-27-2,0 0-17 2,0 0-9 0,0 13-7 0,0-30 27-2,0-7 17 2,0-6-11 0,0-2 5 0,2-5-10-2,9 5-5 3,2-3-5-2,-6 8-10 1,1 10-6-2,-2 4 4 2,-4 9-1 0,6-2 2 0,-4 3 3-2,9 1 7 2,10-2 9 0,6 1-5 0,6 3-13-2,6 0-1 2,4 0 0 1,0 0-6 0,-15 0-4-4,-4 0-6 3,-11 0 1 0,-7 0-1 0,-1 0-4-3,-4 0-34 4,-3 0-61-2,0-2-22 2,0 2-84-4,0 0-19 4,0 0-467-2</inkml:trace>
    </iact:actionData>
  </iact:action>
  <iact:action type="add" startTime="65040">
    <iact:property name="dataType"/>
    <iact:actionData xml:id="d19">
      <inkml:trace xmlns:inkml="http://www.w3.org/2003/InkML" xml:id="stk19" contextRef="#ctx0" brushRef="#br0">19650 14919 648 0,'0'0'258'7,"0"0"-91"0,0 0-38-1,0 0-59 2,0 0-1 0,0 0 22 0,-236 138-11-2,107-121-16 2,-16-4 10 0,-14 3-7 0,-7-5-15-2,3 3 0 2,16-1-25 0,20-1-5 0,22 2-14-2,31-12-6 3,15 4-2-2,23-6-3 1,21 0-13-1,9 0-45 0,6 0-66 2,0 0-38-2,6 0-56-1,17 0-255 2</inkml:trace>
    </iact:actionData>
  </iact:action>
  <iact:action type="add" startTime="65763">
    <iact:property name="dataType"/>
    <iact:actionData xml:id="d20">
      <inkml:trace xmlns:inkml="http://www.w3.org/2003/InkML" xml:id="stk20" contextRef="#ctx0" brushRef="#br0">18278 15800 458 0,'0'0'206'6,"0"0"-55"0,0 0-45 0,0 0-26 2,0 0-11 0,0 0-9-1,-8 19 9-1,8-19-11 2,0 0-20 0,0-2-14 0,0-28 11-2,0-2 36 3,0-5-41-2,0-8 2 1,0 9-11-2,0-8 4 2,0 13-9 0,0 7 13 0,0 9 2-2,0 3-3 3,3 5 9-2,7 4-8 1,5 0-4-1,8-2-11 0,6 3-4 2,3-2-9-2,10 4 1-1,0 0-2 2,0 0-1 0,0 0-34 3,-10 0-42-7,4 0-38 5,-2 0-90-2,-32 0-80 2,3 0-355-3</inkml:trace>
    </iact:actionData>
  </iact:action>
  <iact:action type="add" startTime="66198">
    <iact:property name="dataType"/>
    <iact:actionData xml:id="d21">
      <inkml:trace xmlns:inkml="http://www.w3.org/2003/InkML" xml:id="stk21" contextRef="#ctx0" brushRef="#br0">18734 15580 856 0,'0'0'191'2,"0"0"-56"7,0 0-43-2,0 0-26 1,0 0 18-1,0 0-15 0,93 5-5 2,-61-5-17-2,1 3 4-1,-1-3-13 3,-3 4-4-2,-6-3-15 1,0-1-16-2,-7 4-3 2,-1-4 0 0,-5 0-34 0,-3 0-64-2,2 0-32 2,-8 0-109 0,-1-5-76 0,0-2-382-2</inkml:trace>
    </iact:actionData>
  </iact:action>
  <iact:action type="add" startTime="66834">
    <iact:property name="dataType"/>
    <iact:actionData xml:id="d22">
      <inkml:trace xmlns:inkml="http://www.w3.org/2003/InkML" xml:id="stk22" contextRef="#ctx0" brushRef="#br0">19479 15442 248 0,'0'0'176'4,"0"0"-61"5,0 0-9-2,0 0-31-1,0 0-18 2,0 0 4 0,0 0-6 0,19 0-9-2,-19 0-19 2,0 0 3 0,4 0 0 1,-4 0 0-4,0 0 1 3,0 0 0 0,0 0-7 0,0 0-11-2,0 0 2 2,0 0-3 0,0 0-2-2,0 0 4 3,0 0 2-2,0 0 11 2,0 0-3-2,0 0 4-1,0 0-9 2,0 0-1 0,0 0-6 0,0 0-5-2,0 0-1 2,0 0-2 0,0 0 0 0,0 0-3-1,0 0 1 0,0 0 7 1,0 0 2 0,-4 0-5-2,1 0 4 2,-7 0 5 0,0-5-4-2,-6 2 2 3,-1 3-8-2,1-4 0 1,0 4-4 0,8 0 3-2,0 0-4 2,-4 0 1 0,5 0 0 0,-3 0 2-2,0 0 1 2,1 0 4 0,-3 0 6 1,2 0-3-4,4 0 0 3,-1 4-5 0,4-4 3 0,3 3-4-2,0 2 9 2,-3 3-4 0,-1 3-5 0,1 2-1-1,2-6-2 0,1-1 1 1,0 0 0 0,0 2 2-2,0-3-2 2,0 4 5 0,8 4-5 0,13-1 8-2,8 3-4 3,1-2-7-2,6 2 4 2,-5-5-4-3,2 7 4 1,-3-7-1 1,-6 0-3 0,-4-1 1-2,-10-1 0 3,-1 1 2-2,-8-4 3 1,-1 7 6-1,0 1 5 0,0 7-9 1,-10 3-7 3,-16-1-1-7,-15 1 0 5,-2-10 0-1,-6 0-2-3,4-9 0 4,6-1 1-1,1-3-1 0,7 0-1 1,8 0 1-5,1 0-2 5,4 0-9-1,-6 0-28-1,-2-7-29-1,3-6-28 2,16 8-90-1,1 5-173 1</inkml:trace>
    </iact:actionData>
  </iact:action>
  <iact:action type="remove" startTime="69924">
    <iact:property name="style" value="instant"/>
    <iact:actionData xml:id="d23" ref="#d22"/>
  </iact:action>
  <iact:action type="add" startTime="69934">
    <iact:property name="dataType" value="strokeEraser"/>
    <iact:actionData xml:id="d24">
      <inkml:trace xmlns:inkml="http://www.w3.org/2003/InkML" xml:id="stk23" contextRef="#ctx0" brushRef="#br1">26361 20127 642 0,'0'0'253'11,"0"0"-90"-9,0 0-47 6,0 0-40-2,0 0-26 3,0 0-29-2,0 0-21 1,16-8-6-2,-16 8-36 2,-7 0-24 0,-5 5-226-2</inkml:trace>
    </iact:actionData>
  </iact:action>
  <iact:action type="add" startTime="71782">
    <iact:property name="dataType"/>
    <iact:actionData xml:id="d25">
      <inkml:trace xmlns:inkml="http://www.w3.org/2003/InkML" xml:id="stk24" contextRef="#ctx0" brushRef="#br0">19382 15725 374 0,'0'0'107'6,"0"0"70"2,0 0-69-2,0 0-25 2,0 0-10 0,0 0 0 0,0 13-12-2,0-13-5 2,0 0-4 1,0 0-7-2,0 0-7-1,0 0-13 2,3 0-7 1,-3 0-8-2,0-20 1-1,0-20 13 3,0-1 0-2,0-4-14 1,9-4 0-2,-5 4-5 2,3 1 3 0,-2 10 7 4,3 11-3-9,-2 8 3 5,-4 8-3 1,0 5 8 0,4-2-7-2,2 0 2 0,5 2-2 1,1-1-8-2,12 3 4 0,5 0-3 2,5 0 0 0,-3 0 1 0,-2 0-3-1,-7 0-3 0,-3 0-1 4,-8 0 0 2,-5 0-2-11,0 0-20 2,-8 3-57 4,2 3-107 0,-2-2-96-3,0 1-661 3</inkml:trace>
    </iact:actionData>
  </iact:action>
  <iact:action type="add" startTime="72330">
    <iact:property name="dataType"/>
    <iact:actionData xml:id="d26">
      <inkml:trace xmlns:inkml="http://www.w3.org/2003/InkML" xml:id="stk25" contextRef="#ctx0" brushRef="#br0">19830 15650 411 0,'0'0'230'6,"0"0"-84"0,0 0-36 2,0 0-25 0,0 0-27 0,0 0-2-2,-41 19-13 2,18-15-19 0,7-3-7 0,2-1-5-2,-2 4 0 2,3-1-6 0,6 0 4 0,-1-3-1-1,8 2 2 0,0 3 2 1,0-5 1 0,0 0 7-2,0 3 10 2,0 6 19 0,0 6-24 0,8-2-19-2,7 4 2 3,3-3 13-2,-4-2-12 2,1 1 5-4,-6 0-2 3,-4-9-8 0,-2 2 3 0,-3 1-6-2,0 0 0 2,0 1-2 0,0 1-2 0,0 6 0-1,-17-10-2 0,-12 3 0 2,-4-2-13-2,-8 0-56-1,0-1-44 2,25-5-84 0,0 0-397 0</inkml:trace>
    </iact:actionData>
  </iact:action>
  <iact:action type="add" startTime="76283">
    <iact:property name="dataType"/>
    <iact:actionData xml:id="d27">
      <inkml:trace xmlns:inkml="http://www.w3.org/2003/InkML" xml:id="stk26" contextRef="#ctx0" brushRef="#br0">6400 14599 41 0,'0'0'0'5,"231"-13"0"3,-137 4 0-2,-65 0-20 2</inkml:trace>
    </iact:actionData>
  </iact:action>
  <iact:action type="add" startTime="76577">
    <iact:property name="dataType"/>
    <iact:actionData xml:id="d28">
      <inkml:trace xmlns:inkml="http://www.w3.org/2003/InkML" xml:id="stk27" contextRef="#ctx0" brushRef="#br0">7497 14040 618 0,'0'0'239'4,"0"0"-62"3,0 0-35 1,0 0-60-2,0 0-2 2,0 0-15 0,-56 25-3-2,-9 14-1 2,-28 6 8 0,-23 12-5 0,-26 4-6 0,-26 3 4-2,-16 7-23 2,-25-3-3 0,0-4-18 0,-4-8 0 0,12-7-16 1,30-16 4-2,20-5-4-1,28-5 1 2,30-4-3 1,25-3-15-3,24-3-24 6,28-3-51-8,16-1-55 3,0 3-33 3,28-9-167-5,8-3-290 1</inkml:trace>
    </iact:actionData>
  </iact:action>
  <iact:action type="add" startTime="77252">
    <iact:property name="dataType"/>
    <iact:actionData xml:id="d29">
      <inkml:trace xmlns:inkml="http://www.w3.org/2003/InkML" xml:id="stk28" contextRef="#ctx0" brushRef="#br0">7252 15434 865 0,'0'0'208'5,"0"0"-92"0,0 0 36 3,-221 64-47 0,87-22-43-2,-15 15-16 2,-2 13-15 1,3 3-5-2,2 4-13 1,14-8-6-2,15-5-4 2,21-12-3 0,25-13-1-2,25-16-23 2,18-13-42 0,28-3-80 0,0-7-66 0,17 0-174-2</inkml:trace>
    </iact:actionData>
  </iact:action>
  <iact:action type="add" startTime="78436">
    <iact:property name="dataType"/>
    <iact:actionData xml:id="d30">
      <inkml:trace xmlns:inkml="http://www.w3.org/2003/InkML" xml:id="stk29" contextRef="#ctx0" brushRef="#br0">14502 15434 597 0,'0'0'224'4,"0"0"-77"4,0 0 18-2,0 0-39 2,0 0-35 0,0 0-33 0,0 0-14-2,-118 92-13 2,63-58-18 1,3 3 2-2,7-4-7-1,1-2 0 2,13-6-8 0,4-8 0 0,14-10 2-2,12-5-2 2,1-2 5 0,0 0-1 0,0 0-2-2,12-9 3 2,24-25 0 0,12-5 1 0,-3 1 5-2,-2 1 7 2,-11 5-6 0,-12 10-2 0,-7 14-8-1,-13 6 3 0,0 2-4 2,0 0 11-2,-8 0 1-1,-34 32 7 2,-12 5-5 0,5 5-9 0,1 3-1 0,4-6-5-2,11-2 1 3,5-9-1-1,5-5-10-2,6-6-3 3,4-4-40-1,3-13-29-2,4 0-64 0,6 0-62 2,0 0-314 0</inkml:trace>
    </iact:actionData>
  </iact:action>
  <iact:action type="remove" startTime="86615">
    <iact:property name="style" value="instant"/>
    <iact:actionData xml:id="d31" ref="#d30"/>
  </iact:action>
  <iact:action type="add" startTime="86624">
    <iact:property name="dataType" value="strokeEraser"/>
    <iact:actionData xml:id="d32">
      <inkml:trace xmlns:inkml="http://www.w3.org/2003/InkML" xml:id="stk30" contextRef="#ctx0" brushRef="#br1">21067 20063 546 0,'0'0'188'11,"0"0"-81"-10,0 0 4 5,0 0-41 2,0 0-41 0,0 0-24 0,0 0-5-2,0-6-15 2,-4 6-64 0,1 0-142 0,2 0-228 0</inkml:trace>
    </iact:actionData>
  </iact:action>
  <iact:action type="add" startTime="88900">
    <iact:property name="dataType"/>
    <iact:actionData xml:id="d33">
      <inkml:trace xmlns:inkml="http://www.w3.org/2003/InkML" xml:id="stk31" contextRef="#ctx0" brushRef="#br0">10937 17797 312 0,'0'0'189'6,"0"0"-20"0,0 0 55 3,0 0-33-2,0 0-47 1,0 0-33-2,0 0 1 2,10-4-33 0,-43 31-17 0,-13 10-27-2,-4 8 8 2,-11 4-20 1,-2-4-10-2,-1 7-7-1,3-11-1 2,9-11-4 0,11-3 0 0,21-16-1-2,8-9 1 2,12-2-2 1,0 0-1-2,0 0-6-1,9-2 8 2,27-29 1 0,12-20 3 0,4-3-1-2,2 4-2 2,-11 5 0 0,-12 8-2 0,-8 18 3-2,-13 6-3 2,-6 9 2 1,-4 4 1-2,0 0 0-1,0 0 0 2,0 0 0 0,0 22 0 0,-17 18 1 0,-3 1 0-2,4 6 1 2,9-12-3 0,-2-3 1 0,9-18 1-2,0-3-1 2,0-9-2 0,0-2-2 0,9 0 1-2,27 0 1 2,4 0 0 0,1-8 0-2,-11-3-1 2,-3 5 2 2,-14 4 1-4,-8 2-2 5,-5 0 2-7,0 0 0 4,0 0-2 0,0 8-8-1,-5 23-1 2,-21 6 4-1,1-7-20 0,5 1-19-3,-4-5-44 3,8-12-71 2,15-14-73-4,1 0-172 0</inkml:trace>
    </iact:actionData>
  </iact:action>
  <iact:action type="add" startTime="90351">
    <iact:property name="dataType"/>
    <iact:actionData xml:id="d34">
      <inkml:trace xmlns:inkml="http://www.w3.org/2003/InkML" xml:id="stk32" contextRef="#ctx0" brushRef="#br0">12749 16763 565 0,'0'0'151'2,"0"0"-12"5,0 0-44 1,0 0-38 0,0 0-11-2,0 0 2 2,0 0 7 0,9 0 4 0,-9 0 10-2,0 0-7 2,0 0 14 0,0 0-25 0,0 0-2-2,0 0-9 2,0 0-12 0,0 0-11 0,0 23-9-2,-23 15 0 2,-6 2-4 2,4 1-3-4,-3 3 0 0,5-5 1 2,7-13 0 0,3-9 0 0,9-10 4 1,4-7-6-3,0 6 3 3,0-6-2-3,0 0 2 1,0 0-2 1,0 0 4 0,0 0-1-1,0 0 4 0,0 0-3 1,0 0 0 2,0 0 3-3,11-11-1 1,21-17 3 0,10-8-5-2,0-1 2 1,0-3 1-2,-2 4 3 4,-9 4-5-1,-9 7-4 0,-15 6 2-3,-2 16-2 3,-5 3 8 2,0 0 4-1,0 0 3 0,-9 30-5-3,-21 16-4 1,-4 1-4-1,11-2 0 0,1-2 0 2,6-10-1 1,0-1 4 0,6-10-2-2,7-8 1 0,3-3-3 0,0-11 2-1,0 0-4 0,0 0 0 2,27 0-2 1,19-22 1-1,10-12 0-2,-3-13 0 2,3-1-1 0,-15 11 2 0,-17 17 0-2,-15 9 1 2,-9 11-1-1,0 0 0 1,0 6 6-1,-42 44-5 1,-14 12 0 0,-11 14 2 9,6 0-3-14,6-9 2 4,10-5-2-3,9-17 0 4,15-17-1-3,8-11 0 3,10-8 1 1,3-9-1 0,0 0 0-5,0 0-3 4,16-15 2 0,28-24 1 0,10-18 1-2,5-4-1 4,-7 5 0-3,-11 13 0 3,-17 22 1-4,-12 12 1 1,-9 6-2 0,-3 3 0-1,0 0 1 1,0 0 0 0,0 0 1 2,0 0-2-2,-4 5 1 0,-20 17 1 1,4 1 1 0,4-9-2-1,6-2-1-1,4-4 1 3,6-8-2-1,0 0 2 0,0 0-3-2,0 0 1 2,0-17-3 0,0-17 2 4,16-4 2-5,-3 1-1-2,-1 5-1 5,-4 7-6-5,0 1-37 1,-5-8-54 1,-3-7-51 2,0 22-74-2,0 4-93-1</inkml:trace>
    </iact:actionData>
  </iact:action>
  <iact:action type="add" startTime="92972">
    <iact:property name="dataType"/>
    <iact:actionData xml:id="d35">
      <inkml:trace xmlns:inkml="http://www.w3.org/2003/InkML" xml:id="stk33" contextRef="#ctx0" brushRef="#br0">1460 987 1000 0,'0'0'191'5,"0"0"-63"2,0 0-8-1,0 0-19 2,0 0-4 0,0 0-17 0,0 0-22-2,212-32 8 2,-108 7-25 0,9-4-1 0,23 7-8-2,2 5-11 2,-2 9 14 0,-8 8-10 0,-28 0-13-2,-20 0-12 3,-31 0 0-2,-17 0 0 4,-16 3 0-7,-12-1 0 5,-4-2 0-3,0 0 0 2,0 0 0-2,0 0 0 6,-7 0 0-2,-50-22 0-4,-30-28 0-1,-33-16 0 1,-10-6 0 2,-8 1 0 0,7 2 0 1,11 12 0-1,30 18 0-2,19 10 0 1,25 13 0-2,23 11 0 7,13 5 0-5,8 0 0-1,2 0 0 0,0 0 0 1,0 45 0 2,0 36 0-1,0 31 0 0,31 6 0-2,9 11 0 3,6 3 0-2,8 4 0-1,-3-13 0 2,-8-14 0 3,-6-22 0-4,-14-31 0 0,-12-27 0 0,-5-17 0-2,-1-12 0 4,-3 0 0-4,7-6 0 4,10-51 0-1,3-35 0 1,5-41 0-4,1-12 0 3,1-16 0 4,-3-2 0-6,-4 12 0 3,-4 8 0-6,-5 15 0 6,-5 27 0-2,-4 15 0-1,-1 19 0 2,-3 16 0 2,3 20 0-2,0 17 0-1,1 11 0 1,-4 3 0-3,3 0 0 3,-3 0 0-3,0 0 0 5,-26 17 0-2,-44 24 0 0,-21 24 0-3,-16 19 0 4,-3 20 0 2,-5 15 0-7,-1 9 0 4,9-7 0-1,7-10 0 1,14-19 0-3,14-19 0 4,20-17 0-3,13-22 0 3,21-15 0-1,11-15 0-3,7-4 0 3,0 0 0 1,32 0-55-1,32 0-176 1,-20-4-189-2,-7-9-637 1</inkml:trace>
    </iact:actionData>
  </iact:action>
  <iact:action type="add" startTime="98632">
    <iact:property name="dataType"/>
    <iact:actionData xml:id="d36">
      <inkml:trace xmlns:inkml="http://www.w3.org/2003/InkML" xml:id="stk34" contextRef="#ctx0" brushRef="#br0">29503 14860 546 0,'0'0'161'6,"0"0"-44"2,0 0-23-2,0 0-45 2,0 0-9 0,0 0-3 0,0 0 9-2,0 0-10 3,11 105 7-2,-11-67-3 1,0-1-13-2,-11-3 2 2,8 0-2 0,-2-1-7 0,5-5-5-2,-2 0-7 2,-3-8-5 1,5-8 2-2,0-7-3-1,0-5 2 2,0 3 3 0,0-3 1 0,0 0-3-2,0 0 1 2,7 3 3 0,12-3 3 0,-1 2 12-2,6 5-5 2,0-2-2 0,5 0-5 0,-2 2-6-2,5-5-2 2,0 1 1 1,4 0-3-2,-3-3 2 2,7 5-2-3,-9-5-1 3,3 5 4-2,-4-2-2-2,4 1 5 4,2-1-3 2,0-3 0-2,8 0-5-5,-4 0 0 3,4 0 0 0,3 0 0 1,-2 0 0-2,-1 0 0 3,-4-3 2-2,-2-1-1 1,-7 1 2-2,0 3-3 2,-3 0 0 1,-3 0 1 2,1 0 0-4,-6 0-1-3,-1 0 1 4,-3 0 0-2,0 0-1 1,-8 0 2 0,-3 0-2 1,1 0 0 1,-5 0 1-3,3 0-1 2,-4 0 0 0,0 0 0-1,0 0 0 0,0 0 0 1,5 0 1 0,-5 0-1 0,0 0 0-2,0 0 0 2,0 0 0 0,3 0 0-1,-3 0 2 0,0 0-1 1,0 0 0 0,1 0 0 0,2 3-1-1,1 1 0 2,4-4-1-2,-4 0 0 1,0 0 0-2,1 0 1 3,-1 0 0-3,-4 0-2 1,7 0 1-1,-4 0 0 4,6 0 0-1,0 0 1-2,1 0-1-3,0-10-2 5,-7 8 2 0,-2-6 0-2,-1 5 1-1,0 1 0 1,0 2 0 2,3-4 0-2,-3 4 0 0,0 0 1 1,0 0 1-1,0 0-2 1,0 0 1-1,0 0 0 1,0 0 1 0,0 0 0 0,0 0-1-2,0 0-1 4,0-3 1-5,0 3-1 5,0 0 0-5,0 0 0 3,0-2 0 0,0 2 0 0,0-3 1-3,0-2 5 4,9-10-1 0,-5-4 7-3,3-12-1 3,2-5 2-1,1-9-7 0,3-1 4 0,-4-5-1-4,7 0-1 4,-7 10-7 2,-2 11 4-2,-4 9-2-3,-3 8-3 2,0 6 2 3,0 1-1-3,0 1-1-1,0 0-91 1,0 5-112 2,0 0-81-2,0 0-758 0</inkml:trace>
    </iact:actionData>
  </iact:action>
  <iact:action type="add" startTime="100539">
    <iact:property name="dataType"/>
    <iact:actionData xml:id="d37">
      <inkml:trace xmlns:inkml="http://www.w3.org/2003/InkML" xml:id="stk35" contextRef="#ctx0" brushRef="#br0">33127 13029 272 0,'0'0'251'4,"0"0"-116"3,0 0-1 2,0 0-25-2,0 0-40-1,0 0-7 2,0 0-15 0,-166-7 12 0,37 52-19-2,-19 18-14 2,-8 23 9 0,4 25-3 0,2 22-7-2,10 16-1 2,19 13 7 0,30 1-7 5,39-7 10-12,48-3-13 9,8-22 13-3,92-18-6 1,36-23 18-1,34-24-29 0,21-29 9 3,7-33-15-3,2-11-2-2,-6-71-3 4,-23-41-1 3,-34-37 7-7,-46-35-10 3,-46-28 0-3,-41-12-2 2,-24 8-1 2,-60 19 0-4,-20 18-29 5,-21 12-50-3,-7 13-102 0,72 129 2-1,10 12-177 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03:04:05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475">
    <iact:property name="dataType"/>
    <iact:actionData xml:id="d0">
      <inkml:trace xmlns:inkml="http://www.w3.org/2003/InkML" xml:id="stk0" contextRef="#ctx0" brushRef="#br0">23347 8209 664 0,'0'0'293'3,"0"0"-176"5,0 0 42-2,0 0-74 3,0 0-12-1,0 0-8 1,0 0-8-4,0 0 2 2,0 0 8 1,0 0 0 0,0 0-4-2,59 0-12 2,-27-4-8 0,7 2-8 1,6-4-4-3,4 3-13 1,-2-1-5 2,-2 4 3-2,4-7-3-1,2 7 4 4,2 0-1-3,1 0-1 6,-1 0-5-8,-3 0-10 3,2 0 0-1,3 0 0-1,2 0 0-1,-1 0 0 4,1 0 0-2,1-6 0 4,0-1 0-5,2-3 0 0,0 3 0 1,-4 0 0 0,-6 2 0 1,0 2 0-1,4 3 0 2,-8 0 0-2,-1 0 0-1,0 0 0 2,0 0 0 0,-1 0 0 4,2 0 0-7,1 0 0 4,3 0 0-2,-3-2 0-1,6 2 0-2,5 0 0 4,2-3 0 4,9 3 0-5,-1 0 0 1,2 0 0-5,-3 0 0 6,-6 0 0-1,2 0 0 0,-3 0 0-2,4 0 0 3,5 0 0-2,-1 0 0-2,-1 0 0 4,-6 3 0-1,0-1 0 0,-2 5 0-2,2-6 0 2,-2 6 0 0,2-5 0 0,-1 1 0-2,-4-1 0 4,-2-2 0-2,-3 0 0-1,5 0 0-2,1 0 0 3,8 0 0 0,6-5 0 1,-3-4 0-2,0 4 0 0,2 2 0 1,-9 1 0-1,-2 2 0-1,-2-3 0 3,-7-1 0-2,0 4 0 2,0 0 0-4,1 0 0 4,-2-1 0-2,5-6 0 2,-6-1 0-4,1-1 0 9,-1 3 0-9,4-3 0 2,0 1 0-1,1 3 0-1,3 5 0 4,1 0 0-1,-5 0 0-1,4 0 0 0,-1 0 0 2,-7 0 0-2,-3 0 0-1,-10 3 0 2,-5 2 0 0,-9 2 0-1,-11-6 0 0,0 3 0 0,-3-2 0 1,-7 2 0 1,0-4 0-4,0 0-79 3,0 0-129 0,0 0-97 0,0 0-221-1</inkml:trace>
    </iact:actionData>
  </iact:action>
  <iact:action type="add" startTime="25049">
    <iact:property name="dataType"/>
    <iact:actionData xml:id="d1">
      <inkml:trace xmlns:inkml="http://www.w3.org/2003/InkML" xml:id="stk1" contextRef="#ctx0" brushRef="#br0">28897 10574 652 0,'0'0'144'4,"0"0"19"3,0 0-47 2,0 0-44-1,0 0 1-2,0 0 8 2,0 0 19 0,194-42-23 0,-130 40 1-2,3-4-13 1,15 1-13 2,12-5-15-1,8-3-9-1,14-1 1 0,4 0-10 1,0-3-3 0,5 4 6 0,13 0-9-2,2 2-6 2,13 7-3 0,-13 4 7-2,-5 0-6 1,-2 0 3 2,-5 0-4 1,-2 0 1-4,-1 1-2 4,-8 11-3-4,-10-4 0 1,-17 1 3-2,-20-4-3 3,-25-2 0 0,-12-3 0-1,-17 3 0 0,-12 1 2 2,-4-4-2 0,0 7-7-1,-7-4-2 0,-47 0 6-3,-32-1 3 4,-35-2 0-3,-25 0 1 0,-27 0-2 2,-17-10 1 0,-4-15 0-1,4-4 0 2,5 1 2-1,15 0-1 0,19 6 0 0,6 13 1-5,9 3-2 9,6 6 3-6,15 0-2 1,22 0-1-2,17 0-2 4,25 0-1 2,13 3 2-4,19 0-1-2,12-3 0 1,7 0 2 2,0 0 1 2,0 3-1-2,0 5-6-3,33 6-3 4,21 5 9 0,17 4 2-3,25-3-1 1,10-1 1 2,15-2-2-2,14-4-2-2,9-6 0 3,4-4-3 1,-1-3 5-2,1 0 0-1,-12 0 2 3,-9 0 0-2,-13 0 6 2,-5 0-3-4,-16 0 2 3,-9 0-1 0,-12 0-1 0,-11 0 1-2,-17 0-1 2,-8 0 1 0,-16 0 0-1,-7 0-2 1,-6 0-2-2,-7 0 1 3,0 0 0-1,0 0-2-3,-61 0-1 4,-43 0 2-1,-52 3 2 0,-39-3-4-2,-28 0 3 2,-2-3 2 0,8-11 2 1,8 3 8-4,15 9 2 6,11 2-2-4,25 0-10 0,21 0-5-2,26 0-1 3,27 10 0 0,24 4 1 0,12-2 0-1,23-4 0 4,12-3 0-4,13-5-1-1,0 0-18-1,3 0-2 2,32 0-7 2,8 0-56 2,2 0-89-6,-27 0-76 4,-5 0-275-4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21:02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78">
    <iact:property name="dataType"/>
    <iact:actionData xml:id="d0">
      <inkml:trace xmlns:inkml="http://www.w3.org/2003/InkML" xml:id="stk0" contextRef="#ctx0" brushRef="#br0">19784 632 430 0,'0'0'152'7,"0"0"-33"0,0 0-18 1,0 0-19-3,0 0 13 4,0 0 6-1,-51-138-12 0,-20 116-5-2,-22 11-10 4,-14 7-3-5,-13 4-12 1,-8 0-13 2,-13 17-20 0,1 31-11 0,-1 27-3 0,11 30 13-2,18 21-11 5,24 23-4-4,24 14-3 8,31 6 2-13,30 0-5 5,3-8 5-1,49-15 2 1,48-21-1 0,33-18 3 1,31-17 5 0,12-33-11-2,11-41 1 4,-1-16-4-1,-7-73-4-1,-20-39-1-5,-38-29-6 4,-36-13 3 1,-46-14-4 1,-36-1 5-1,-5 10-6-2,-86 27-58 2,-44 23-43 0,48 92-112 7,-7 9-210-13</inkml:trace>
    </iact:actionData>
  </iact:action>
  <iact:action type="add" startTime="3976">
    <iact:property name="dataType"/>
    <iact:actionData xml:id="d1">
      <inkml:trace xmlns:inkml="http://www.w3.org/2003/InkML" xml:id="stk1" contextRef="#ctx0" brushRef="#br0">5794 2405 698 0,'0'0'184'6,"0"0"-48"1,0 0-43-1,0 0-52 3,0 0-20-2,71-152-8-1,-93 141 13 3,-40 7 6-2,-22 4 24 2,-29 0-4-4,-15 21-23 3,4 15-1 1,-1 9-11-2,16 3-8 1,18 17-2-2,10 11 2 2,11 19-8 0,11 18 5 3,21 10 9-7,15 12 4 6,23 4 2-3,9-5-1 1,59-3-7-2,32-6-1 6,25-16-5 0,19-28-5-12,22-27 2 6,9-34 1 1,15-20 0 3,-6-27-4-3,-13-44 1 3,-23-30 0 4,-38-28-4-12,-36-14 2 4,-55-8-5-3,-19-7 0 7,-73 3-6-4,-27-3-16 3,-18 9-66-3,0 12-79 2,63 111-38 0,17 9-247-2</inkml:trace>
    </iact:actionData>
  </iact:action>
  <iact:action type="add" startTime="4916">
    <iact:property name="dataType"/>
    <iact:actionData xml:id="d2">
      <inkml:trace xmlns:inkml="http://www.w3.org/2003/InkML" xml:id="stk2" contextRef="#ctx0" brushRef="#br0">14328 2529 190 0,'0'0'202'3,"0"0"-42"4,0 0 28 1,0 0-26 0,-160-36-34-2,95 32-32 2,-18 1-20 0,-14-5-23 0,-7 3 0 0,-12-2 1-2,-2 7-7 2,-2 0-17 0,-2 0-4-2,3 0-5 2,2 0-4 0,13 16-13 0,7 14 3 2,13 17 2-4,15 18 6 1,10 8 1 1,10 9 8-2,17 5 1 4,3 11-8-5,3 11-3 5,18 10-1-4,8 10 4 0,0 6-7 6,31 2-4 0,38-6 0-11,27-17-2 6,36-21 3 1,29-23-5-2,36-21 0 0,32-27 0 3,12-22-4 1,-8-15 4-4,-21-52-4 0,-38-26 3 7,-44-31-1-8,-40-24 0 4,-49-21-4-6,-34-28 2 4,-7-7-5 1,-64-2 1 2,-20 15-77-6,-13 26-29 4,49 137-107 0,9 19-165 0</inkml:trace>
    </iact:actionData>
  </iact:action>
  <iact:action type="add" startTime="5815">
    <iact:property name="dataType"/>
    <iact:actionData xml:id="d3">
      <inkml:trace xmlns:inkml="http://www.w3.org/2003/InkML" xml:id="stk3" contextRef="#ctx0" brushRef="#br0">20720 2320 508 0,'0'0'291'3,"0"0"-208"4,0 0 4 1,0 0 23 0,0 0-19-2,-174-25-17 2,65 25-2 0,-15 0-13 0,-5 32-18-2,1 10-9 2,3 14-17 1,5 8-3-2,9 11 21-1,6 7-21 2,20 14 5 0,21 11-10 0,26 8 9 1,28 10-5-3,10 9 6 2,54 15-1 0,49 8-2-2,26-6-7 4,10-9 2-3,12-33-4 0,-1-35 1-1,8-33 3 2,6-37-7 0,-5-4 4 2,-9-45-6-4,-24-32 0 3,-23-16 1-3,-29-16 2 1,-19-24-2 1,-23-4 2-2,-22-3-6 2,-10 2 2 1,-22 6-2-3,-43 0-1 2,-22 5-16 0,-23 9-61 0,-11 13-9-2,-9 19-66 3,81 81-66-2,4 5-320 2</inkml:trace>
    </iact:actionData>
  </iact:action>
  <iact:action type="add" startTime="8756">
    <iact:property name="dataType"/>
    <iact:actionData xml:id="d4">
      <inkml:trace xmlns:inkml="http://www.w3.org/2003/InkML" xml:id="stk4" contextRef="#ctx0" brushRef="#br0">18907 8573 731 0,'0'0'213'5,"0"0"-105"3,0 0 13 1,0 0-39-4,0 0-15 3,0 0 11 0,0 0-10 0,5 24-41-2,-5 0 14 2,0 10-2 0,0 9-6 0,0-1 2-1,0 2-13 0,0 1-3 1,0-2-8 0,0-12-3-2,0-6-5 2,0-14 3 0,0-5-3 0,0-4 2 0,3-2-3-1,9 0-2 0,5 0 3 2,11 0 2-3,1 0 4 1,3 0 0 1,0 0 18 0,0-2-5-2,-2-1 0 2,0-3-4 0,1 3-8 3,5 0 3-5,-5 3-2 1,2 0-3 2,5 0 0-2,-2 0 4-1,4 0-7 2,0 0 5 6,3 0-2-11,2 0-4 4,0 0-3-1,-5 0 1 2,1 0 3 1,-5 0-1-5,8 0 8 8,-1 0-5-5,1 6 0-1,4-3-4 1,1 0 1-2,5-3-4 4,-1 0 3 1,1 0-3-4,-8 0 1 1,-1 0-1 3,1 0 5-4,-6-3-2 0,3 0-2 3,2-3 0 3,1 1 0-8,4 3-1 3,3-5 0-1,5 2 0 2,9 0 0 1,3-3 2-4,1 4-4 2,8 1 4 1,-2 3 0 0,6 0-1-2,1 0 0 3,0 0-1-1,1 0 1 0,1 15 0-1,1-1 0 0,-7-4 2 2,-6 2-2-2,-6-4 0 3,-5-3 0-5,-6 0-1 2,-9-1 1 0,-9-4-2 2,-3 3 1-2,0 0 0 0,-7 0 1 1,8 1 3-2,-14-2-7 1,0-1 6 2,-6-1-6-2,-3 0 2 0,-1 0 0 2,-8 0 1 0,3 0-1-2,-7 0 0-3,-1 0 2 4,4 0-2 2,-4 0 3-4,0 0-4 0,5 0 2 2,1 0 0 0,7 0-1 0,8 0 0-1,1 0 1 1,-5 0-2 0,4 0 2 0,-17 0 0-4,-1 0 0 6,4-1-2 1,-2-23 1-3,-4-8-1-2,-1-8 2-1,0-2 0 3,0-6 0-1,0 3-2 2,0 6 4-3,0 2-3 6,0 4 1-6,0 4-2-1,0 1-29 2,-1-2-66 0,-7-7-67 1,4-7-66 1,4 31-115-1,0 6-605-2</inkml:trace>
    </iact:actionData>
  </iact:action>
  <iact:action type="add" startTime="10232">
    <iact:property name="dataType"/>
    <iact:actionData xml:id="d5">
      <inkml:trace xmlns:inkml="http://www.w3.org/2003/InkML" xml:id="stk5" contextRef="#ctx0" brushRef="#br0">23113 12475 402 0,'0'0'174'2,"0"0"45"6,0 0-27-1,0 0-64-1,0 0-18 2,0 0-25 0,-20 65-13 0,24-65-18-2,25-9-3 3,6-26-11-2,4-15 12 1,19-18-6-2,15-24 3 2,14-34-7 0,14-29-1 0,22-31 7 1,11-18-13-2,3-10 0 1,4-6-2-1,-2-7-4-1,-1-8-11 3,-6 3 9-1,-12 20-13 7,-20 32 4-13,-23 39-6 7,-16 40-1-3,-18 30-1-1,-14 26-10 1,-14 23 0 3,-9 13 0-2,-6 9 0-1,0 0 0 2,-27 19 0 0,-33 42 0 3,-25 20 0-1,-15 9 0-6,0 1 0 3,6 0 0 1,9-9 0-1,19-11 0-2,20-19 0 4,20-18 0 0,14-18 0-1,9-9 0-3,3-7 0 2,15 0-14 2,50-34 6-1,24-28 7-3,8-17 0 5,6-8 2-3,-11 0-2-2,-19 2-2 4,-9 15 3-1,-16 11-2 0,-17 17 0-1,-4 13 2 0,-14 12 1 0,-6 14 0 2,-4 3 3-2,-3 3 7-1,3 54-2 3,-2 24-4-2,2 12-5 0,1-1 0 0,1-12 0 2,-4-18 0-1,2-22 0 0,4-20 0-3,-1-20 0 3,9 0-26 0,18-7-44 0,10-43-58-3,14-26-61 4,7-18-18-1,5-14-28 1,-41 54-63-4,-2 1-387 3</inkml:trace>
    </iact:actionData>
  </iact:action>
  <iact:action type="add" startTime="10911">
    <iact:property name="dataType"/>
    <iact:actionData xml:id="d6">
      <inkml:trace xmlns:inkml="http://www.w3.org/2003/InkML" xml:id="stk6" contextRef="#ctx0" brushRef="#br0">25844 8807 528 0,'0'0'183'5,"0"0"-28"3,0 0-57 0,0 0-2 0,0 0 4-1,-193-30 6 1,105 77-25-1,8 14-1 1,15 9-16-2,13 6-3 3,24 1 1-2,25 4-6 1,3 1-13-2,41-3-12 2,39-10-10 0,20-15-8-2,7-25-3 5,0-26-2-4,-10-3-7 0,-16-44 0 2,-20-28-1-4,-19-19 0 3,-29-11-5 0,-13-6-1-3,-18 10 1 5,-59 6-30-3,-23 12-62 2,-22 15-41-4,63 57-83 2,1 8-163 1</inkml:trace>
    </iact:actionData>
  </iact:action>
  <iact:action type="add" startTime="14123">
    <iact:property name="dataType"/>
    <iact:actionData xml:id="d7">
      <inkml:trace xmlns:inkml="http://www.w3.org/2003/InkML" xml:id="stk7" contextRef="#ctx0" brushRef="#br0">27671 14986 513 0,'0'0'275'5,"0"0"-108"2,0 0-12 1,0 0-53-2,0 0-16 2,0 0 3 0,0 0-27 1,53 27-4-4,-5-62-3 3,16-10 3 1,5-8-14-2,13-9 4-1,4-5-4 2,7-7 2 0,7 0-11 1,5 0-4-4,-4 0-5 6,2 2-3-5,6-2-5 4,-11-5-8-6,-3-2-2 6,-6-3-4-3,-6-2 4 3,-12 4-7-7,-1 8 1 6,-12 13-2-1,-8 10 1 0,-6 15-1-1,-11 4 0 0,-5 15 3 2,-8 7-2-2,-11 3-1-1,-2 7-1 2,-7 0 0-1,0 0 2 1,0 0-1 0,0 0 0-2,-10 0 0 3,-32 14 2-1,-26 9-2-3,-9 6 2 3,-10 1-1 0,-2-1-2 0,0-1-1 1,9-4 2-3,12-1 0 2,8-3 0 0,24-6 0-1,14-5 0 4,11-8 1-5,11 3 0 1,0-4 0-3,26 0 0 5,38 0-2-1,15 0 0 0,17 0 1-3,3-14 0 3,1-23 2 0,-6-2-2 1,-10-4 0-4,-18 4 1 3,-19 9-1 1,-20 11 0-1,-11 9-1-3,-11 10 1 3,-5 0 0 0,0 0 0 0,0 0 2-2,0 7-2 2,0 35 8 2,-28 20-6-4,1 4-1 3,-5-4-1-1,11-5-1 0,1-15-2 0,7-17-19-4,6-13-25 4,4-12-28-1,3 0-39 2,0-3-60-4,0-40-78 3,0 12 21 1,6-2-407-2</inkml:trace>
    </iact:actionData>
  </iact:action>
  <iact:action type="add" startTime="14948">
    <iact:property name="dataType"/>
    <iact:actionData xml:id="d8">
      <inkml:trace xmlns:inkml="http://www.w3.org/2003/InkML" xml:id="stk8" contextRef="#ctx0" brushRef="#br0">29588 13006 757 0,'0'0'222'6,"0"0"-58"-1,0 0-47 3,0 0-65 0,0 0-5 0,0 0-4-2,0 0-8 3,161-29-5-2,-120-1 2 2,2-10-10-4,4-4-2 3,-5-10-10 0,0 1 4 1,-9 8-10-4,-5 11-2 3,-11 13 3 0,-5 14-1 1,-8 4 0-3,-1 0-1 2,-2 3 12 0,-1 0 2-1,0 0 11-1,0 3-3 2,0 34-12 0,0 21-9 1,0 13-3-4,-1 10 1 3,-9 3-2 3,1-2 5-4,2-7-3 1,7-7 2-2,0-12-1 2,0-4 2 8,0-11-3-14,0-1 0 6,0-10 3-1,0-1-5-3,0-9 1 4,0-7 1-2,0-10-2 4,0-3 1-3,0 0-2-1,0 0-2 1,0 0 1 1,-13 0-3 1,-19 0 3-4,-18 0 1 3,0 0 2 4,-10 4-1-6,-1 1 1 2,5 0-2-3,7-2 3 2,8-3-4 2,13 0-1-4,13 0 2 3,7 0 1 0,8 0 0 1,0 0 0-3,13 0 5 2,31 0 13 2,17 0-3-3,5 0 14 2,16 0 6-4,2 0-4 2,11-6 5 1,2-1-8-3,-4-3 8 3,-9 3-3 1,-13 4-4-1,-17-1-1-3,-11 1-11 4,-14 0-17-1,-10-2 0-1,-13 3 0-1,1-4 0 2,-7 4 0 0,0 2 0 0,0-4-5-2,0-1-90 3,-45 2-72 3,-23 3-19-4,28 0-135-3,5 0-715 2</inkml:trace>
    </iact:actionData>
  </iact:action>
  <iact:action type="add" startTime="19602">
    <iact:property name="dataType"/>
    <iact:actionData xml:id="d9">
      <inkml:trace xmlns:inkml="http://www.w3.org/2003/InkML" xml:id="stk9" contextRef="#ctx0" brushRef="#br0">30680 16167 596 0,'0'0'126'3,"0"0"-4"6,0 0-23-2,0 0-6 2,0 0-8-4,0 0 4 3,0 0-6 0,0-5 10 0,0 5-13-2,0 25-28 2,0 8-16 1,0 15-4-2,0 1-2-1,0 3-5 2,0 5-4 0,0-1-11 0,0-6-1-2,0-8-5 2,0-10 3 0,0-7-2 3,0-12-5-7,0-1 5 9,0-7-3-8,0-5-4 1,0 0 0-1,16 0-7 4,11-5 2 0,11-37 5-1,2-2 1-2,-5-1 0 2,-7 8 0 0,-14 17 2-1,-4 6-1-1,-10 11 1 2,0 3 3 0,0 0 0 0,0 0 3-3,0 29-6 5,5 9 0-3,-1-1 0 2,1-13 0-4,0-3 2 2,3-10-2 3,-3-5-1-1,8-6 0-5,5 0-7 5,8 0 1-2,3 0 5 1,3-11 0-1,4-25-3 0,-4-9 3 2,1-7-3-2,-7 3 3-1,-2 8-7 3,-11 13-35-2,-3 15-47 1,-7 3-36 0,-3 10-59-1,0 0-82 0,0 0-370 1</inkml:trace>
    </iact:actionData>
  </iact:action>
  <iact:action type="add" startTime="20216">
    <iact:property name="dataType"/>
    <iact:actionData xml:id="d10">
      <inkml:trace xmlns:inkml="http://www.w3.org/2003/InkML" xml:id="stk10" contextRef="#ctx0" brushRef="#br0">31610 16448 526 0,'0'0'170'6,"0"0"-52"1,0 0 22-1,0 0-55 4,0 0-31-4,-163 3-10 2,116 17 0-1,7 2-17 0,6 10 9 2,10 0-9-2,8 5 10-1,5 3 7 2,11-1-15 0,0-5-14 0,21-4 2-2,19-12-17 2,0-4 1 0,0-14 1 0,-1 0 0-2,-7 0 4 2,-3-6-4 0,-1-24-2 4,-5-8 0-8,-3-6-1 4,-2-1-2 0,-3 0-2 0,-7 9-27-2,0 6-76 1,-8 8-14 2,0 5-51-2,0 17-120 0,0 0-298 1</inkml:trace>
    </iact:actionData>
  </iact:action>
  <iact:action type="add" startTime="20624">
    <iact:property name="dataType"/>
    <iact:actionData xml:id="d11">
      <inkml:trace xmlns:inkml="http://www.w3.org/2003/InkML" xml:id="stk11" contextRef="#ctx0" brushRef="#br0">31689 16799 685 0,'0'0'147'4,"0"0"-38"1,0 0-25 3,0 0-46 0,0 0 18-2,0 0-23 3,105-173 1-2,-81 130-10 1,-7 12-9-2,6 6-3 2,-4 6 1 0,-4 4 12 0,-1 10-5-1,-2 5-4 0,-5 0 6 2,3 0 5-2,-3 10 0 0,6 27-13 0,-7 2-11 1,-2-4 1 0,1-5-2-2,-5-8-2 2,0-8-4 0,0 1 1 0,0-10-18-2,0-2-31 2,0-3-53 0,0 0-65 0,3 0-239-2</inkml:trace>
    </iact:actionData>
  </iact:action>
  <iact:action type="add" startTime="21086">
    <iact:property name="dataType"/>
    <iact:actionData xml:id="d12">
      <inkml:trace xmlns:inkml="http://www.w3.org/2003/InkML" xml:id="stk12" contextRef="#ctx0" brushRef="#br0">32308 15864 447 0,'0'0'198'5,"0"0"-18"2,0 0-31 0,0 0-24 2,0 0-6-2,0 0-32 1,5 34-46-2,-5-9-20 3,0-6-7-2,0-2-12-1,0 0-2 3,0 0-10-2,0-8-37 2,0-1-53-2,0-8-65-1,0 0-210 3</inkml:trace>
    </iact:actionData>
  </iact:action>
  <iact:action type="add" startTime="21465">
    <iact:property name="dataType"/>
    <iact:actionData xml:id="d13">
      <inkml:trace xmlns:inkml="http://www.w3.org/2003/InkML" xml:id="stk13" contextRef="#ctx0" brushRef="#br0">32673 15735 230 0,'0'0'445'1,"0"0"-270"9,0 0-52 1,0 0-65-9,0 0 13 5,-7 183-2 2,-8-102-6-1,-4 3-13-1,-4 12 0-1,3-1-21 3,-2-2-4-1,6-9-4-2,4-8-17 1,-2-14-4 3,10-17 0-3,4-15 0 3,0-13-24-3,0-17-40 1,0 0-48-3,0 0-72 0,0-10-187 4</inkml:trace>
    </iact:actionData>
  </iact:action>
  <iact:action type="add" startTime="21738">
    <iact:property name="dataType"/>
    <iact:actionData xml:id="d14">
      <inkml:trace xmlns:inkml="http://www.w3.org/2003/InkML" xml:id="stk14" contextRef="#ctx0" brushRef="#br0">32764 16212 501 0,'0'0'317'6,"0"0"-179"1,0 0 4-1,0 0-52 3,0 0-33-2,-187-25-27 2,147 25-23-4,3 0-7 3,8-5 0 0,2 2-49 0,7-1-91-2,17 2-211 2</inkml:trace>
    </iact:actionData>
  </iact:action>
  <iact:action type="add" startTime="22310">
    <iact:property name="dataType"/>
    <iact:actionData xml:id="d15">
      <inkml:trace xmlns:inkml="http://www.w3.org/2003/InkML" xml:id="stk15" contextRef="#ctx0" brushRef="#br0">30407 17589 519 0,'0'0'344'3,"0"0"-210"5,0 0-3-2,0 0-58 2,0 0-10 2,0 0-12-4,-40 120 10 0,28-88-12 3,12-4-7-2,0-4-7 3,0-3-13-4,3 5-10 0,27-13-10 3,8-1-2-2,3-12-4-1,-1 0-1 2,5-15 4 0,0-27 1 0,-1-14 0-1,-1-9-2 3,-7 12 1-2,-11 14 2-1,-9 8-2-1,-10 17 2 2,-6 8 0-1,0 6 0 1,0 0 5-2,0 12-3 2,-3 32 9 0,-20 13-7 2,5 5-4-5,-1-5 4 9,2-5-4-10,10-10 0 3,-1-17-1 2,8-8-3-5,0-3-11 4,0-8-32-1,12-6-79-1,17 0-68 2,-17 0-29 0,1-20-139 1</inkml:trace>
    </iact:actionData>
  </iact:action>
  <iact:action type="add" startTime="22775">
    <iact:property name="dataType"/>
    <iact:actionData xml:id="d16">
      <inkml:trace xmlns:inkml="http://www.w3.org/2003/InkML" xml:id="stk16" contextRef="#ctx0" brushRef="#br0">31436 17524 678 0,'0'0'207'3,"0"0"-60"5,0 0-66-1,0 0-32 1,0 0-3 0,0 0-5-1,-94-2-9 0,54 4-6 2,-2 7-3-4,5 2-2 4,3 1 2-2,5 1 5 1,4 7-3-2,12-5-6 2,6 7-4 1,7-3 2-2,0 13-1-1,0-2-4 2,24 4 4 0,12 9-6 0,4-7-4-2,-8 2 3 2,1-7 2 2,-11-5 2-3,-9-3 10-1,-13-5-4 1,0-3-8 2,0 2-11 0,-13-2-6-4,-22-5 6 4,-6-2 1-2,1-2-1 1,0 0-4-1,9-6-4 0,5 0-38 3,7 0-45-4,10-13-62 3,9-19-38-5,0 15-78 4,0 2-369 1</inkml:trace>
    </iact:actionData>
  </iact:action>
  <iact:action type="add" startTime="23202">
    <iact:property name="dataType"/>
    <iact:actionData xml:id="d17">
      <inkml:trace xmlns:inkml="http://www.w3.org/2003/InkML" xml:id="stk17" contextRef="#ctx0" brushRef="#br0">31587 17875 760 0,'0'0'184'5,"0"0"-31"1,0 0-94 2,0 0-5-2,194 10-7 2,-143-10-14 1,-9-15-15-1,-1-10-6-2,-8-6-4 2,-2 5-8 0,-8-4-1 0,-7 4-5-2,-16 1 5 1,0 8-5 1,-12 9 3 0,-31 3-4-2,-11 5 6 2,-1 0 2 0,-5 0 18 0,4 30 2-2,2 7-5 5,11 7 6-4,12 8-1 0,8-11 3 3,16 4-2-5,7-15-6 3,0 2-6-1,11-7 3-1,32-11-13 4,4-8 0-1,13-6-18 0,6 0-42-6,1-30-41 5,-49 10-57-1,-4-3-194 2</inkml:trace>
    </iact:actionData>
  </iact:action>
  <iact:action type="add" startTime="24202">
    <iact:property name="dataType"/>
    <iact:actionData xml:id="d18">
      <inkml:trace xmlns:inkml="http://www.w3.org/2003/InkML" xml:id="stk18" contextRef="#ctx0" brushRef="#br0">32738 18228 67 0,'0'0'140'1,"0"0"-38"7,0 0 29-2,0 0 14 2,0 0 33 0,0 0-6 0,0 0-75-2,-161-17-2 2,-36 43 8 0,-68 4-10 0,-56-13-8-2,-31-9-7 2,-4-8-42 3,24 0-30-4,35-8-6-1,43-29-62 3,45-14-49-2,189 31-89 2,13 3-223-4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11-17T02:56:09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07">
    <iact:property name="dataType"/>
    <iact:actionData xml:id="d0">
      <inkml:trace xmlns:inkml="http://www.w3.org/2003/InkML" xml:id="stk0" contextRef="#ctx0" brushRef="#br0">28095 12133 0,'34'0'4,"36"0"43,-1 0-44,210-70 28,-140 70-28,-35 0 9,35 0-8,-35 0 9,35 0-9,0-35-2,453 1 37,-314-1-34,-35 0 17,-173 0-18,-36 35-2,1 0 33,174 0-32,-1 0 30,-173 0 3,0 0-33,0 0 38,34 0-38,1 0-2,-35 0 48,-1 0-47,1 0 22,0 0-19,-70 0 98,0 0-100,-104 0 19,70 0 3,-105 0-22,70 0-1,-1 0 24,-69 0-24,-173 35 34,34 0-34,104 0 23,174-35-22,-34 0-1,-1 0 22,36 0-22,-36 0 12,35 0-9,0 0-3,-34 0 22,-70 34-21,0 1 29,104-35-28,0 0-2,-104 70 35,104-1-34,-34-69 19,34 35 27,0-35-5,70 0 137,243-35-178,-69 35 106,347-35-106,-347 1 21,-105 34-21,0 0 1,105 0 22,-105 0-23,1 0-2,34 0 23,69 0-20,-69-35 26,-104 35 1,70-35-27,-71 35-3,1 0 24,0 0 4,0 0-25,34 0 23,-34 0 5,-105 0 96,-103 0-125,33 0 21,36 0-19,0 0-3,34 0 25,-173 0-22,104 0 19,69 0-21,-69 0-1,-69 0 25,68 35-24,71-35-2,-174 0 28,173 0-26,-34 0-2,-1 0 22,71 0-20,-105 0 42,-35 0-37,139 0-4,-35 0 24,-69 69-25,70-34 18,-1-35-15,-69 35-5,104-35 26,1 0-23,-1 0-3,0 0 38,105-35 133,173-34-167,-69-1 18,-35 70-21,452-35 29,-452 35-28,0 0-1,35 0 24,-70 0-24,35 0 28,1 0-27,33 0 23,-103 0-25,69 0 36,35 0-34,-35 0 35,-35 0-35,-69 0 257,660 0-258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23:13.6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004">
    <iact:property name="dataType"/>
    <iact:actionData xml:id="d0">
      <inkml:trace xmlns:inkml="http://www.w3.org/2003/InkML" xml:id="stk0" contextRef="#ctx0" brushRef="#br0">2844 4124 773 0,'0'0'120'6,"0"0"-59"1,0 0 29 0,0 0-44 2,-216-13 0-2,153 13-11-1,-5 0-1 2,2 0 3 0,1 0 1-1,6 0 14 0,-2 0 5 2,4 3-7-2,-2 17-8-1,-9 7-9 2,4 10-13 0,-9 14-7 0,8 7-6 0,3 7-6-2,5 5 3 4,7 6-4-2,6 6 3-2,8 2-1 3,5 4-2-2,14 1 0 2,4 7 0-4,13-1 3 3,0 8-3 0,20-7 0 0,47 1 3-2,24-9 1 2,30-6 0 0,28-8 3 0,12-18-6 0,7-19-2-3,-1-26-1 3,-9-11 2 0,-5-20 0-1,-9-33 1 0,-7-20 3 2,-16-11-4-1,-18-15 9-1,-19-12-5 0,-26-20 3 0,-22-12-5 2,-23-14 4-4,-13-6-4 4,-23 0-2-2,-47 12 0 1,-24 12-1 1,-18 27 0-3,-17 30-2 1,2 32-30 1,9 41-99 0,82 9-86-2,22 37-369 2</inkml:trace>
    </iact:actionData>
  </iact:action>
  <iact:action type="add" startTime="3952">
    <iact:property name="dataType"/>
    <iact:actionData xml:id="d1">
      <inkml:trace xmlns:inkml="http://www.w3.org/2003/InkML" xml:id="stk1" contextRef="#ctx0" brushRef="#br0">5654 4012 713 0,'0'0'110'3,"0"0"-40"4,0 0 23 1,0 0-8-2,0 0-14 2,0 0-13 0,-202-27-19-2,125 52-6 2,-10 8-9 0,-5 8-5 0,-3 3 2 0,7 3-8-1,-3 4-3 0,2 0-3 1,5 3 3 0,4 0-3-1,6 11 1 0,15 11-4 1,8 12 5 3,11 4-3-8,11 9-4 6,11 6 5 2,18 3-6-3,0 3 5 1,23-7 6-5,31-4 1 3,20-11-8-1,13-10 6 1,17-12-2 1,9-9 0 0,3-23-2-2,-1-19 6 2,4-18 10 1,-3-1-11-2,-6-60-4-1,-7-20-6 4,-6-23-2-3,-13-17 1 2,-10-8-2-2,-18-12 1-1,-21-5-1 2,-26-3 1-1,-9 0-2 0,-29 9 2 0,-42 5-3 4,-23 17-2-4,-22 15-36 2,-12 17-40-5,1 22-98 4,83 64-114 0,17 0-563 0</inkml:trace>
    </iact:actionData>
  </iact:action>
  <iact:action type="add" startTime="4999">
    <iact:property name="dataType"/>
    <iact:actionData xml:id="d2">
      <inkml:trace xmlns:inkml="http://www.w3.org/2003/InkML" xml:id="stk2" contextRef="#ctx0" brushRef="#br0">15526 4057 489 0,'0'0'237'7,"0"0"-85"-1,0 0-22 0,0 0-43 2,-177-126-20 0,99 109-2 0,-6 7-20-2,-12 10 5 2,5 0-13 0,-6 0-11 0,-7 0-12-2,1 27-4 2,3 23 25 0,10 21-25 0,12 13 3-2,21 20-8 2,14 14 1 3,15 10-6-3,15 11 8-3,13 11 5 3,0 6 10 0,22 2 7 0,37-4-3-2,22-13-14 2,24-20-2 0,22-20 6 0,7-27-5-1,2-29-8 0,4-28 11 1,14-17-1 0,13-12-13-2,11-55-1 1,-1-27 0 1,-16-18-2 0,-34-20 1-2,-34-8 0 2,-39-9-1 0,-37-6 0 3,-17-5 0-2,-17 6-1-4,-57 4-3 2,-26 15-29 0,-20 14-45 0,-14 17-65 2,73 93-83-1,5 11-308-4</inkml:trace>
    </iact:actionData>
  </iact:action>
  <iact:action type="add" startTime="10578">
    <iact:property name="dataType"/>
    <iact:actionData xml:id="d3">
      <inkml:trace xmlns:inkml="http://www.w3.org/2003/InkML" xml:id="stk3" contextRef="#ctx0" brushRef="#br0">22001 11682 768 0,'0'0'230'6,"0"0"-68"2,0 0-31-2,0 0-33 2,0 0-23 0,0 0-21 0,0 0-9-2,0 0 11 2,26 160-22 0,-21-143-4 1,2 3-3-4,-1-6 3 3,4-4-7 0,0 3 0 0,2-5-2-1,4-6-9 1,3 5 0 1,5-7-6-2,5 0 3-1,9 0 1 2,1 0 6 0,5 0 2 0,3 0-4 5,3 0-5-10,2 0 5 3,4-3-4 2,-1-1 0-2,-2 2 1 3,-1 2 4-3,4 0 1 2,1 0-3-1,4 0-10 4,-6 6 1-4,1 2-2 1,4 0 0-1,-4-4 0-2,2-3-2 5,-1-1 4-3,-1 0-3-2,1 4-1 3,1 1 4 2,-2-2 2-4,5-1-3 0,-4 7 1 4,2-6 0-2,1 5-2 1,1-2 2-3,5-2-4 0,4 0 0 2,2 2 0 0,1-3 0-3,-7 1 0 5,-5-1 0-1,-7 4 0-4,0-2 0 1,-8-1 0 2,5-3 0 0,-8 3 0 2,4-4 0-3,-4 0 0 1,2 0 0-1,-10 0 0-3,2 0 0 5,-3 0 0 0,-4 0 0 1,-2 0 0-7,-2 0 0 4,-3 0 0 1,0 0 0 0,2 0 0 3,2 0 0-4,-5 0 0 1,-2 0 0-1,-1 0 0-2,2 0 0 2,-1 0 0 1,0 0 0 3,1 0-5-5,-1 0 3-1,-6 0-1 2,-5 0 0 1,1 0 1-1,-7-4-1 0,0 3 2 1,-3-3 0 0,0-1 0-1,0-12-6 1,0-14-2 0,0-13 7 0,0-10 2-2,-9-3 3 2,-2 9-1 0,-1 4 1 0,5 1-2-3,0 8 2 3,7 3-2 4,-6 10-2-4,1 8 1-1,1 10-1 0,-10 4-39-3,-4 0-95 5,-21 0-76-2,22 0-34-1,-4 0-220 2</inkml:trace>
    </iact:actionData>
  </iact:action>
  <iact:action type="add" startTime="12043">
    <iact:property name="dataType"/>
    <iact:actionData xml:id="d4">
      <inkml:trace xmlns:inkml="http://www.w3.org/2003/InkML" xml:id="stk4" contextRef="#ctx0" brushRef="#br0">2846 15637 418 0,'0'0'200'6,"0"0"-11"-1,0 0-16 3,0 0-27 0,0 0-18 0,0 0-39-2,0 0-28 2,19 57-4 0,42-121 26 0,14-21-9-2,18-26 1 2,23-32 3 0,8-34-8 0,5-16-17-2,-1-3-10 3,-11 8-17 1,-8 12-3-6,-10 10-8 4,-15 11-4 0,-13 15-3 0,-2 7-1 5,-11 4-5-6,-3 2-1-3,-4 10-1 3,-10 13 0 1,-8 13 0-2,-4 24 0 1,-15 22-1 1,0 21 0 0,-13 14 2-1,-1 10-2 0,0 0 2 1,-1 0-2 2,-43 17 1-4,-12 25-1 3,-16 15 1-2,0 5 0-3,-6 8-1 4,2 3 1 0,5 6-4 0,8-10 8 0,9-9-5-2,21-19 2 2,14-21-2 0,11-10 0 1,8-10-6 0,28 0-16-3,47-44-3 0,30-21 24 0,21-16 2 2,1-6 1 0,-6 8 0 0,-17 15-1 0,-34 25 1-2,-27 17-2 4,-27 15 2-4,-14 7-1 2,-2 0 6-2,0 34-1 2,0 25-3 0,0 17 1 0,0-6-2-2,0-8-1 2,0-8-2 0,-6-20-15-2,6-14-26 3,0-18-35 0,0-2-51-1,32-24-53 0,16-38-4-2,-25 22-37 1,-6-1-109 0</inkml:trace>
    </iact:actionData>
  </iact:action>
  <iact:action type="add" startTime="12711">
    <iact:property name="dataType"/>
    <iact:actionData xml:id="d5">
      <inkml:trace xmlns:inkml="http://www.w3.org/2003/InkML" xml:id="stk5" contextRef="#ctx0" brushRef="#br0">5352 12215 252 0,'0'0'486'3,"0"0"-359"5,0 0 32 0,0 0-35 0,0 0-39-2,0 0-5 3,-190-10 4-2,126 66-18 1,6 13-12-2,8 16-10 2,11 10-1 0,14 1-17-2,13-6 3 2,12-11-10 0,0-14 11 0,39-15-14-2,30-21 2 2,19-20-11 0,5-9-1 3,-2-9-2-7,-10-40-3 5,-20-26-1-1,-14-17 0 0,-21-19-4-1,-19-5-2 0,-7 2-15 2,0 1-101-3,-16 79-92 7,-4 9-117-9</inkml:trace>
    </iact:actionData>
  </iact:action>
  <iact:action type="add" startTime="13617">
    <iact:property name="dataType"/>
    <iact:actionData xml:id="d6">
      <inkml:trace xmlns:inkml="http://www.w3.org/2003/InkML" xml:id="stk6" contextRef="#ctx0" brushRef="#br0">9054 15654 179 0,'0'0'780'5,"0"0"-624"3,0 0-34 0,0 0 2-2,0 0-30 3,129-190-18-2,-65 73-2-1,8-30-14 2,1-21-7 0,10-21-13 0,-2 1 1-2,-4 3-4 2,-4 16-12 0,-6 14-6 3,0 12-4-8,-9 13 0 6,-3 11-3-1,-4 5-8 0,-8 11-2-2,-11 11-1 6,-3 6 0-5,-9 20-1 0,-4 14-1 0,-9 16 1-2,-4 19 0 4,2 8-2-2,-5 9 2-2,0 0 1 4,0 0-1-1,-25 20-1 0,-26 26 1-2,-8 12 2 2,-2 4-2 0,-6-2 0 1,11-8 0-4,7-7 0 14,8-6 0-17,13-12-2 2,8-11-2 2,11-7 4 1,9-9-1 1,0 0-1 0,0 0-8-1,9 0-8 0,39 0 7 3,16-22 5-5,13-27 0 2,7-16 0 1,6-4 2 0,-1-5 3 1,-9 10-4-4,-15 13 4 4,-20 20 1-2,-24 15 1 2,-14 13-1-4,-7 3 6 3,0 0 4 0,0 50 10 1,0 18-9-4,0 10-9 4,-7-7 2-1,-6-7-2 6,1-10-2-12,3-12-3 8,6-15 0-3,0-10-41-2,3-17-63 0,0 0-71 3,0-39-62 1,15 3 10-2,1-3-209-1</inkml:trace>
    </iact:actionData>
  </iact:action>
  <iact:action type="add" startTime="14299">
    <iact:property name="dataType"/>
    <iact:actionData xml:id="d7">
      <inkml:trace xmlns:inkml="http://www.w3.org/2003/InkML" xml:id="stk7" contextRef="#ctx0" brushRef="#br0">11002 12516 804 0,'0'0'230'7,"0"0"-107"-1,0 0-35 2,0 0-19-2,0 0 8 2,-211 150-11 0,137-81-13 0,10 10-7 0,10 7-6-2,12-2-3 2,18-3-7 0,19-8 0-2,5-9 1 2,12-8-9 0,42-13 2 0,9-16-4-2,10-15-11 2,-2-12-7 0,3 0-2 2,-15-28 2-3,-5-23-5 0,-18-14 3 1,-17-8-2 1,-12-4-4-5,-7-2-3 6,-7 5-72 1,-42 12-71-4,17 52-99-1,-3 7-217-3</inkml:trace>
    </iact:actionData>
  </iact:action>
  <iact:action type="add" startTime="17608">
    <iact:property name="dataType"/>
    <iact:actionData xml:id="d8">
      <inkml:trace xmlns:inkml="http://www.w3.org/2003/InkML" xml:id="stk8" contextRef="#ctx0" brushRef="#br0">11624 18430 418 0,'0'0'234'4,"0"0"-76"4,0 0-7-2,0 0-52 2,0 0 3 0,0 0-12 0,0 0 14-2,-37 47-1 2,37-47-25 0,0 0-24 0,0 0-8-2,26-37-4 2,21-20 28 0,23-17-23 0,14-20-9-2,20-12-6 2,10-20-6 3,3-17-4-4,-3-1-11-2,0-6 5 5,-10-7-3 1,-1 6-6 2,-6 8-2-11,-7 10 0 4,-9 24 1 1,-11 19-1-2,-10 15 1 2,-7 13-5 3,-16 10 2-3,-9 10-2 2,-12 11 1-5,-12 6-2 4,-1 12-1 1,-3-6 1-2,0 12-3-2,0 1 2 3,0 1-2 1,0 5 1-3,0 0-4 1,-4 0 5 2,-28 0 1-1,-19 13 3 0,-10 28-3-2,-11 9 7 0,-8 9-6 3,6-4 2-1,7-1-3 0,20-10 0-2,9-9 0 3,12-10 1-2,11-8 1-1,12-17-2 4,3 0 0-3,0 0-5 3,0 0-9-7,25 0 6 6,37-20 3-2,17-10 5 1,8-15-4-2,1 2 4 5,-16 6 0-4,-3 10 1 0,-27 16 1-1,-15-1-2 1,-12 10 1 0,-15 2-1 2,0 0 4-3,0 0-1 2,0 22-1 1,0 20 1-2,0 0-6-1,-3-3 3 2,-9-2-7 0,3-9-20 0,4-11-29-2,5-9-65 3,0-8-52-1,3 0-70 2,11-21-32-4,15-13-219 4</inkml:trace>
    </iact:actionData>
  </iact:action>
  <iact:action type="add" startTime="18321">
    <iact:property name="dataType"/>
    <iact:actionData xml:id="d9">
      <inkml:trace xmlns:inkml="http://www.w3.org/2003/InkML" xml:id="stk9" contextRef="#ctx0" brushRef="#br0">13778 15661 697 0,'0'0'175'6,"0"0"-96"-1,0 0 55 3,0 0-11-2,0 0-43 3,-220-59-10-2,146 67 9 1,1 29-38-2,10 10 0 2,12 10-1 0,13 9-4 0,19 3-2 0,19 0-2-2,0 5-10 3,19-5-9-2,35-19 7-1,14-11 6 2,7-22-15 0,7-17-10 3,-1 0-1-8,-6-29 0 6,-14-29-4-1,-10-15 1 0,-27-12 0-2,-18-5 1 4,-6-3-6-1,-27 1-37 0,-47 10-84-5,-19 12-76 3,45 61-56 0,3 9-694 1</inkml:trace>
    </iact:actionData>
  </iact:action>
  <iact:action type="add" startTime="21410">
    <iact:property name="dataType"/>
    <iact:actionData xml:id="d10">
      <inkml:trace xmlns:inkml="http://www.w3.org/2003/InkML" xml:id="stk10" contextRef="#ctx0" brushRef="#br1">30303 16298 418 0,'0'0'129'4,"0"0"24"5,0 0 11-4,0 0-32 3,0 0-24 0,0 0 18 0,0 0-7-2,0-5-3 2,0 5-17 0,0 0-7 0,3 0-8-1,5 5-4 0,4 27-24 1,4 19-34 0,1 16 8 0,4 10-4-2,-2 4-3 2,-2 1-7 3,3-7-2-7,-4-4 5 5,-1-10-8-1,-2-13-1 1,0-15-10-4,-7-12 0 3,-2-11 0 0,5-3 0-1,-9-7 0 1,1 0 0-2,6 0 0 2,9 0 0 0,12-17 0 1,8-28 0-4,16-24 0 2,0-12 0 6,8-14 0-6,6-18 0 0,-2-8 0-2,13-2 0 2,-6-10 0-1,4 7 0 3,-3 5 0-2,-1 8 0 2,-5 11 0-4,-5 14 0 3,-9 6 0 0,-14 23 0 1,-15 20 0-5,-3 11 0 5,-6 11 0-1,-4 4 0 0,-3 1 0 0,3 4 0-1,-7-4 0 6,1 3 0-8,1 1 0 1,-1 6 0 1,-1-1 0-1,-3 3 0 2,0 0 0 0,0 0 0-1,0 0 0 0,-3 20 0 3,-38 39 0-6,-15 25 0 6,-17 17 0 0,-5 8 0-5,-4 4 0 2,-5 6 0-1,-3 6 0 3,-2-3 0-1,7-7 0-1,5-9 0 0,5-5 0 3,9-11 0-4,7-11 0 0,5-3 0 8,11-17 0-11,10-3 0 6,5-13 0-6,5-7 0 7,7-17 0-5,7-5 0 6,2-4 0-6,6-3 0 2,-2 1 0 0,-2 1 0 2,2-6 0-3,0-3 0 2,3 0 0 0,0 0 0 0,0 0 0-2,0 0 0 1,0 0 0 2,-2-8 0-1,-9-24 0-2,-2-16 0 5,-3 2 0-3,3-14 0 1,-3-2 0-7,1-3 0 7,4-1 0-2,-2 6 0 2,9 4 0 0,0 9 0-5,-1 2 0 5,5-1 0 0,0 10 0-2,0-3 0 0,0 7 0 0,0 7 0 0,0 14 0-1,0 0 0 2,0 11 0 0,0 0 0-1,0 0 0 0,0 0 0 0,0 0 0 2,5 0 0 0,-1 30 0-2,8 15 0 1,-4 15 0-1,7 13 0 1,2 5 0-3,-5-1 0 6,1-2 0-3,1-2 0-3,-1-9 0 3,3-2 0-1,-4-13 0 2,1-5 0-2,-3-19 0-1,-4-5 0 2,1-14 0-1,-4-6 0 1,7 0 0-2,2 0 0 3,8 0 0 0,9-30 0-1,1-19 0-3,10-11 0 3,0-15 0 6,1-9 0-11,5-6 0 3,1 4 0 1,0-11 0 0,7 7 0 2,3 0 0-3,-1 1 0 3,6-2 0 0,4 5 0-2,5-4 0-3,4 0 0 5,-1 3 0 0,3-4 0-2,-3 7 0-1,-8 3 0 1,-6 7 0 1,-8 7 0 0,-8 11 0-2,-2 11 0 4,-15 8 0-3,-7 15 0 1,-9 14 0-4,-11 6 0 4,0 2 0 1,0 0 0-2,0 0 0 0,-31 24 0 1,-23 33 0 2,-14 16 0-4,-4 14 0 2,-2 2 0-2,-3 8 0 2,3 6 0 0,2 4 0 2,4 0 0-2,5 5 0 1,-1 4 0-4,4 0 0-1,-1-3 0 5,4-6 0-2,1-16 0 3,8-10 0-6,-4-12 0 7,8-17 0-3,11-8 0-2,5-18 0-1,5-9 0 3,14-10 0 0,2-3 0 0,6-4 0-1,1 0 0 0,0 0 0 1,-3 0 0 0,-2 0 0-2,0-4 0 3,-8-31 0 1,0-16 0-2,-5-14 0 0,-5-5 0-4,0 3 0 4,-3-3 0 0,-5 11 0-3,2 12 0 5,5 6 0-3,-1 13 0 0,9 3 0-1,4 0 0 2,1 5 0 1,11-2 0-2,0 3 0-1,0-8 0 2,0 14 0 0,0 4 0 0,0 6 0-1,0 3 0 0,0 0 0 1,0 0 0 0,0 0 0-2,0 8 0 3,11 23 0-2,2 14 0 3,3 4 0-6,5 7 0 4,-2 6 0 0,-2 5 0 0,3 2 0-2,-4 3 0 4,3-5 0-1,-6-5 0 0,2-8 0-6,-2-13 0 4,-9-11 0 3,3-15 0-4,-4-9 0-1,0-6 0 4,0 0 0-1,6 0 0 0,9 0 0-2,11-21 0 3,12-31 0 0,11-24 0-1,15-26 0 1,15-21 0-2,10-15 0-2,24-13 0 2,21-14 0 1,3-2 0-2,-4 4 0 3,-10 17 0-2,-29 25 0-1,-23 37 0 3,-17 15 0-3,-21 28 0 3,-13 13 0-3,-10 15 0 2,-12 6 0 0,-1 5 0 0,0-1 0 0,-13-1-69-1,-31 0-59 0,-19 4-65 3,26 0-120-6,0 4-348 7</inkml:trace>
    </iact:actionData>
  </iact:action>
  <iact:action type="add" startTime="25309">
    <iact:property name="dataType"/>
    <iact:actionData xml:id="d11">
      <inkml:trace xmlns:inkml="http://www.w3.org/2003/InkML" xml:id="stk11" contextRef="#ctx0" brushRef="#br1">23118 13601 677 0,'0'0'258'5,"0"0"-87"3,0 0-28 0,0 0-23-1,0 0-34 0,0 0-31 1,0 0-18 0,8-44 7-2,-8-21 11 3,0-18-23-2,0-6-14 2,0-3-8-3,0 4-2 1,0 7-3 1,0 11-2 0,0 5 0-2,0 17 3 2,0 12 5 0,0 17-4 0,0 10 3-2,0 6-5 2,0 3 11 0,3-3-4 0,-3 3 7-1,7 0 0 0,6 0 8 1,12 0 7 0,14 15-11-1,15 17-7 1,10 8-8-1,7 4 3 2,5 8-5-1,1 5 1-1,-10 0-3 1,-6 5 4 0,-15 1-3-2,-15-4 1 2,-8 0 6 0,-20-7-3 7,-3 5 0-13,0-3-5 11,-34-6 2-12,-22-6-6 6,-12-8-2-2,-13-9 2 3,-5-8 0 0,3-9-6 1,12-6 6-4,11-2-4 5,7 0-5-4,20 0-20 4,13 0-28-5,12 0-57 2,8-10-55 1,0 5-90 1,0-2-54-1</inkml:trace>
    </iact:actionData>
  </iact:action>
  <iact:action type="add" startTime="25988">
    <iact:property name="dataType"/>
    <iact:actionData xml:id="d12">
      <inkml:trace xmlns:inkml="http://www.w3.org/2003/InkML" xml:id="stk12" contextRef="#ctx0" brushRef="#br1">24345 13157 616 0,'0'0'218'3,"0"0"-61"2,0 0-18 3,0 0-52 0,0 0-11 0,0 0-11-2,-132 25-2 2,96 6-20 0,-3 9-11 0,10 4-10-2,4 5-4 2,18-4 0 0,7-8 4 0,0-12 2-2,0-5 3 2,20-7 4 0,14-7 0 0,2-6-19-2,-1 0-4 3,-3 0-7-2,-2-17 0 2,-1-13 1-4,-4-17-3 3,-8-3 1 0,-7-5-3 2,-7 1-4-4,-3 6-9 6,0 14-60-6,0 11-52 4,-3 12-79-6,-7 11-59 5,0 0-486-5</inkml:trace>
    </iact:actionData>
  </iact:action>
  <iact:action type="add" startTime="26383">
    <iact:property name="dataType"/>
    <iact:actionData xml:id="d13">
      <inkml:trace xmlns:inkml="http://www.w3.org/2003/InkML" xml:id="stk13" contextRef="#ctx0" brushRef="#br1">24644 13315 618 0,'0'0'241'3,"0"0"-62"5,0 0-59 0,0 0-52 0,180-54-20-2,-160 19-14 2,0 0-22 1,-11 4 0-1,-5 1-8-3,-4 10-1 4,0 3-3-2,-7 7 0 2,-31 10 0-3,-10 0 8 2,-4 4 2 1,-4 36 7-3,6 7 2 0,7 7-6 2,15 0 8 0,8-8 2 1,16 0 12 1,4-11-4-5,0-6 2 2,0-4 0 1,27-2-7-2,14-9 2 4,4-3-24-2,7-5-4 4,-4-6-6-11,7 0-8 6,-14 0-30 1,-1-8-28 0,-6-18-62-2,-8-4-37 3,-26 13-52 1,1 2-300-4</inkml:trace>
    </iact:actionData>
  </iact:action>
  <iact:action type="add" startTime="26803">
    <iact:property name="dataType"/>
    <iact:actionData xml:id="d14">
      <inkml:trace xmlns:inkml="http://www.w3.org/2003/InkML" xml:id="stk14" contextRef="#ctx0" brushRef="#br1">25345 13093 662 0,'0'0'281'3,"0"0"-161"5,0 0-58 0,0 0-16 0,0 0 3 0,0 0-17-2,-156 59-9 2,125-42 0 0,10 2 13-2,2 2 14 4,9 3 13-4,7 6-19 2,3 4-14-2,0 1-5 2,0 1-10 0,17 0 3 0,9 5-10-2,-5-3 4 2,3-1 1 0,-9-3 3 0,-5-9-4-2,-10-5-6 5,0-3-5-3,0-4-1-2,-25-4-6 1,-20-1-7 4,-8-8-32-2,-4 0-48-3,37 0-115-2,2-10-76 3</inkml:trace>
    </iact:actionData>
  </iact:action>
  <iact:action type="add" startTime="27416">
    <iact:property name="dataType"/>
    <iact:actionData xml:id="d15">
      <inkml:trace xmlns:inkml="http://www.w3.org/2003/InkML" xml:id="stk15" contextRef="#ctx0" brushRef="#br1">26025 13438 693 0,'0'0'246'6,"0"0"-101"2,0 0-44-1,0 0-45 0,0 0-21 1,0 0-10 0,0 0 26-2,-7-87 20 3,7 31-40-2,0-3-18 1,10 14-4-1,10 9 0 0,-2 13-4 1,-2 12 7 0,-3 7 0-2,0 4-1 2,4 0 10 0,7 23-12 0,-4 25-1-2,3 10-8 2,-1 3 0 0,-6-3 3 0,0-10-4 1,-3-14 1-2,-9-6-1 1,3-13-2 0,-4-8-7-2,-3-7-20 2,0 0-63-1,0 0-80 1,0-7-80-3,0-13-99 4</inkml:trace>
    </iact:actionData>
  </iact:action>
  <iact:action type="add" startTime="27802">
    <iact:property name="dataType"/>
    <iact:actionData xml:id="d16">
      <inkml:trace xmlns:inkml="http://www.w3.org/2003/InkML" xml:id="stk16" contextRef="#ctx0" brushRef="#br1">26783 13130 657 0,'0'0'136'4,"0"0"-53"2,0 0 36 2,0 0-36-2,0 0-21 2,-169 42-5 0,127-15-12 0,10 7 4-2,9 3 4 2,13 0-3 0,10 2-8-2,0 0-19 2,20-3-9 0,20-7-3 0,7-6-8 0,-1-16 0-1,2-7 0 1,-4 0 4-1,-8-17-7 1,-7-18-1-2,-10-4-2 2,-11-10-19 3,-8-1-18-2,0 1-52 1,-11-1-29-7,-11 36-67 7,3 2-249-7</inkml:trace>
    </iact:actionData>
  </iact:action>
  <iact:action type="add" startTime="28193">
    <iact:property name="dataType"/>
    <iact:actionData xml:id="d17">
      <inkml:trace xmlns:inkml="http://www.w3.org/2003/InkML" xml:id="stk17" contextRef="#ctx0" brushRef="#br1">27107 12426 634 0,'0'0'212'3,"0"0"-56"3,0 0-52 2,0 0-30-2,16 155-9 3,-16-65 0-2,2 4 19 1,9 4-11-2,-4-1-21 2,0 2-14 0,2-3-5 0,-6-6-17-2,-2-7-12 2,-1-9-4 0,0-13 0 0,0-17-27-2,0-20-82 2,0-16-66 0,3-8-68 0,7-2-419-1</inkml:trace>
    </iact:actionData>
  </iact:action>
  <iact:action type="add" startTime="28422">
    <iact:property name="dataType"/>
    <iact:actionData xml:id="d18">
      <inkml:trace xmlns:inkml="http://www.w3.org/2003/InkML" xml:id="stk18" contextRef="#ctx0" brushRef="#br1">27434 13078 213 0,'0'0'733'4,"0"0"-686"4,0 0 64 0,0 0-28 0,-181-56-43-2,90 56-25 2,-9 0-15 0,0-3-1 0,7-2-73-2,65-3-173 2,15 4-640 0</inkml:trace>
    </iact:actionData>
  </iact:action>
  <iact:action type="add" startTime="29261">
    <iact:property name="dataType"/>
    <iact:actionData xml:id="d19">
      <inkml:trace xmlns:inkml="http://www.w3.org/2003/InkML" xml:id="stk19" contextRef="#ctx0" brushRef="#br1">28094 13083 718 0,'0'0'149'4,"0"0"-3"4,0 0-34-2,0 0-20 2,0 0 1 0,0 0 9-1,23 4-27 0,-20 30-35 0,3 9 7 1,1 2-5 0,-6-1 5-1,8 4-16 0,-3-7 0 2,3-1-9-1,-1-9 3-2,4-6-8 3,-1-10-11-3,-6-10 10 3,3-5 6-4,-5 0 7 3,9 0-24 0,5 0-5 0,9-25 1-2,3-17-1 3,-1-7 0-2,-2 2-1 1,-1 8 0-2,-6 9-1 2,-3 6 1 0,-3 13-9 4,1 2-97-9,1 9-55 6,-13 0-87-2,-2 0-122 1</inkml:trace>
    </iact:actionData>
  </iact:action>
  <iact:action type="add" startTime="29614">
    <iact:property name="dataType"/>
    <iact:actionData xml:id="d20">
      <inkml:trace xmlns:inkml="http://www.w3.org/2003/InkML" xml:id="stk20" contextRef="#ctx0" brushRef="#br1">28672 13463 564 0,'0'0'240'5,"0"0"-98"2,0 0-49-3,0 0-93 4,0 0-40 0,0 0-238 0</inkml:trace>
    </iact:actionData>
  </iact:action>
  <iact:action type="add" startTime="29768">
    <iact:property name="dataType"/>
    <iact:actionData xml:id="d21">
      <inkml:trace xmlns:inkml="http://www.w3.org/2003/InkML" xml:id="stk21" contextRef="#ctx0" brushRef="#br1">28805 12972 642 0,'0'0'201'7,"0"0"-35"0,0 0-104-1,0 0-45 2,0 0-9 0,35-146-8 0,-35 146-6-2,0 0-53 4,0 0-124-4,0 0-261 0</inkml:trace>
    </iact:actionData>
  </iact:action>
  <iact:action type="add" startTime="30243">
    <iact:property name="dataType"/>
    <iact:actionData xml:id="d22">
      <inkml:trace xmlns:inkml="http://www.w3.org/2003/InkML" xml:id="stk22" contextRef="#ctx0" brushRef="#br1">28655 13295 402 0,'0'0'429'4,"0"0"-260"3,0 0-36 1,0 0-35-2,0 0-10 2,0 0 18 0,21 8-25 0,-21 23-68-2,0 0 19 3,0 2-14-2,0-3 7-1,0-5-14 2,0-5-6 0,0-1-5 0,0 0-4 0,0 5-39-1,0 2-70 0,0 1-57 1,0-23-37-2,0 0-216 2</inkml:trace>
    </iact:actionData>
  </iact:action>
  <iact:action type="add" startTime="30631">
    <iact:property name="dataType"/>
    <iact:actionData xml:id="d23">
      <inkml:trace xmlns:inkml="http://www.w3.org/2003/InkML" xml:id="stk23" contextRef="#ctx0" brushRef="#br1">29255 13213 346 0,'0'0'376'6,"0"0"-210"3,0 0-39-3,0 0-65 1,0 0-18 2,0 0 22-2,-89 9-7-1,56 14-2 5,1 2-7-3,5 8-5 0,6 10-11-2,5 0-11-1,12 1-16 4,4-7 2-2,0-10 11 2,13-4-10-4,22-15 8 3,11-8 12 1,1 0-16-2,-2 0-14 1,-6-19 0 0,-15-13 0-1,-2-7 0-2,-9-8-1 5,-11-2-3-3,-2 4-5 1,0 6-26-3,0 7-58 4,-21-3-59-2,5 29-56 1,5 0-235 1</inkml:trace>
    </iact:actionData>
  </iact:action>
  <iact:action type="add" startTime="31067">
    <iact:property name="dataType"/>
    <iact:actionData xml:id="d24">
      <inkml:trace xmlns:inkml="http://www.w3.org/2003/InkML" xml:id="stk24" contextRef="#ctx0" brushRef="#br1">29640 12514 570 0,'0'0'251'5,"0"0"-139"1,0 0-5 2,15 172-40 0,-15-91-12-2,0 8 3 2,0 5-18 0,-3 7 12 0,0 5-7-2,-3 3-1 2,2 1-20 1,-2-9-8-1,6-17-13-2,0-19-3 2,0-21 0 0,0-25-5 0,0-19-31 0,0 0-71-2,6-17-71 3,4-12-117-3,0-5-144 0</inkml:trace>
    </iact:actionData>
  </iact:action>
  <iact:action type="add" startTime="31381">
    <iact:property name="dataType"/>
    <iact:actionData xml:id="d25">
      <inkml:trace xmlns:inkml="http://www.w3.org/2003/InkML" xml:id="stk25" contextRef="#ctx0" brushRef="#br1">30258 13342 429 0,'0'0'177'6,"0"0"-37"1,0 0 1-1,0 0-25 3,0 0-49-2,0 0-3 1,0 0-3-2,-157-45-6 2,123 45-8 0,0 18-17 0,8 4-10-2,12 9 4 2,2 3 8 1,12 5-11-2,0 0-13-1,0-8-4 2,33-14-3 0,4-10 1 0,6-7-4-2,-2 0 0 2,-2-35-2 0,-1-7 1 0,-11-7 1 0,-4 3 1 2,-7 10-2-5,-3 10 3 3,-8 12 0-2,-5 14 3 2,0 0-3-1,0 23 15 2,0 30-12-1,-11 5-2 0,0 1-1-1,-1-17-1 1,9-10 1-3,3-10-12 2,0-10-12 3,0-8-31-3,3-4-26-1,26 0-86 2,-17-8-98 1,1-15-301 2</inkml:trace>
    </iact:actionData>
  </iact:action>
  <iact:action type="add" startTime="31832">
    <iact:property name="dataType"/>
    <iact:actionData xml:id="d26">
      <inkml:trace xmlns:inkml="http://www.w3.org/2003/InkML" xml:id="stk26" contextRef="#ctx0" brushRef="#br1">30643 12444 331 0,'0'0'422'5,"0"0"-253"4,0 0-51-5,0 0-47 4,0 0-21 3,18 182 18-6,-18-87-10 1,0 10 1 2,0 4-18 0,0 4 2 0,0-6-6-2,0-6-22 2,0-15-5 2,0-9-9-4,-7-21-1 0,-4-17-2 2,9-16-23 0,0-18-73 0,2-5-50-2,0-5-120 2,0-23-140 0</inkml:trace>
    </iact:actionData>
  </iact:action>
  <iact:action type="add" startTime="32070">
    <iact:property name="dataType"/>
    <iact:actionData xml:id="d27">
      <inkml:trace xmlns:inkml="http://www.w3.org/2003/InkML" xml:id="stk27" contextRef="#ctx0" brushRef="#br1">30810 13078 369 0,'0'0'471'8,"0"0"-358"-2,0 0-16 0,0 0-9 2,0 0 6 1,-171-84-52-2,109 74-18-1,5 3-21 2,8 5-3 0,7 2-6 0,9 0-38-2,9 0-65 2,24 9-75 0,0 4-194 0</inkml:trace>
    </iact:actionData>
  </iact:action>
  <iact:action type="add" startTime="32283">
    <iact:property name="dataType"/>
    <iact:actionData xml:id="d28">
      <inkml:trace xmlns:inkml="http://www.w3.org/2003/InkML" xml:id="stk28" contextRef="#ctx0" brushRef="#br1">30881 13323 551 0,'0'0'137'4,"0"0"33"5,0 0-60-2,177 0-27 1,-136-20-41-1,-5-5-10 2,4-3-16-4,-3-3-9 4,-7-3-7-3,-10 6 2 2,-2 5-2 3,-11 4 0-3,-7-1 0 0,0 1-1-2,0 2 1-2,-20 4 0 3,-18 3 3 2,-5 7-1-2,-4 3 1-1,-1 0 5 2,2 13 20 5,7 24 9 0,11 10 7-12,8 5-4 6,10 5-7-2,7-3 5 2,3-1-16-1,0-3-6 3,6-5-6-2,24-9-6 2,8-4-4-2,5-10 0 0,10-14-2 2,-6-8-27-3,-3 0-60 1,-31 0-54 1,-6-17-246 0</inkml:trace>
    </iact:actionData>
  </iact:action>
  <iact:action type="add" startTime="33339">
    <iact:property name="dataType"/>
    <iact:actionData xml:id="d29">
      <inkml:trace xmlns:inkml="http://www.w3.org/2003/InkML" xml:id="stk29" contextRef="#ctx0" brushRef="#br1">23607 14082 548 0,'0'0'134'2,"0"0"16"5,0 0-29-1,0 0-45 2,0 0-10 0,0 0-8 0,-130 5-5-2,84 12-8 2,-8 8-14 0,-3 7 14 0,4 10-14-2,4 8 1 2,1 6-5 0,11 1-6 0,4 2-7-2,13-4-3 2,10 7 9 1,10 1-9-2,0 4 2 3,16 6-12-5,34 4 11 4,14-5 0-1,16-5-6-1,7-15-6 0,7-22 1 1,6-19-1-1,-3-11-2 0,-3-17 1 2,-9-42-2-3,-19-15 3 4,-9 0-3-5,-17 0 3 3,-15 15-2 0,-9 21 1-1,-5 12 1 0,-9 15-1 0,-2 5 1 2,0 6-1-2,0-4 1-1,0 2 0 2,-10-5 1 0,-18 0 2-1,-8 4 5 0,-7 3-2 2,2 0-1-2,0 0 4 1,1 0-2-2,1 0 4 5,5 0-2-1,7 6 2-4,8-2-8 1,2-2-2-3,11 1-1 4,6-3-2 0,-2 0-1-2,-1 0-21 2,-2 0-56 0,5 0-115 0,0 0-105-2,0 0-377 2</inkml:trace>
    </iact:actionData>
  </iact:action>
  <iact:action type="add" startTime="34049">
    <iact:property name="dataType"/>
    <iact:actionData xml:id="d30">
      <inkml:trace xmlns:inkml="http://www.w3.org/2003/InkML" xml:id="stk30" contextRef="#ctx0" brushRef="#br1">24345 14664 295 0,'0'0'340'4,"0"0"-146"4,0 0-27-1,0 0-41-1,0 0-17 2,0 0-40 0,0 0-31 0,154 3 1-2,-122-6-6 2,-3-18-15 0,-3 0-13 0,-9-5-5-2,-5 1 0 2,-8 2-4 0,-4 6 3 0,0 10-7-2,0 0-21 2,-30 7-2 0,-14 0 31 0,-6 7 3-2,3 27 3 2,4 4 1 1,4 8-1-2,8-1 4 3,14-1 1-5,7 6 11 3,7 4-7 1,3 2 2-4,0 1-8 3,0-13 5 0,30-6-10 0,9-19-3-2,6-14-1 4,7-5-9-3,-1 0-19 0,1-5-46-1,-10-23-53 2,-11-3-59 0,-31 14-149 0</inkml:trace>
    </iact:actionData>
  </iact:action>
  <iact:action type="add" startTime="34528">
    <iact:property name="dataType"/>
    <iact:actionData xml:id="d31">
      <inkml:trace xmlns:inkml="http://www.w3.org/2003/InkML" xml:id="stk31" contextRef="#ctx0" brushRef="#br1">25108 14630 645 0,'0'0'74'5,"0"0"89"2,0 0-50 1,0 0-28-2,-200 12-17 2,149 7-4 0,15 7 4 0,8 1-11-2,15 10-7 2,6 2 9 0,7 6-17 0,0-3-19-2,7-8-10 2,26-14-7 0,10-9 12 0,-12-11-16-2,6 0-2 2,-7-14-1 1,-7-23-3-2,-7-4-8-1,-4-11-25 2,-9-1-54 0,-3-3-57 0,0 39-38-2,0-3-201 2</inkml:trace>
    </iact:actionData>
  </iact:action>
  <iact:action type="add" startTime="34914">
    <iact:property name="dataType"/>
    <iact:actionData xml:id="d32">
      <inkml:trace xmlns:inkml="http://www.w3.org/2003/InkML" xml:id="stk32" contextRef="#ctx0" brushRef="#br1">25602 14588 645 0,'0'0'75'1,"0"0"47"7,0 0 31 0,0 0-78 0,0 0-11 0,-167-34-9-1,106 53 6 2,6 13-19-3,13 5-4 1,8 5-10 0,13 5 7 1,10 3 5 0,8-4-13-1,3-6-8 5,0-13-8-3,27-10-3-5,24-14-7 2,8-3-1 0,11-20-3 2,1-44-2 1,2-24-5-4,-15-19-2 3,-12-11-3 0,-8-6 1 0,-15 8 2-1,-7 13-3 3,-16 33 6-3,0 33 3 3,0 30 5-7,0 7-2 4,-12 33 3 1,-15 38 17 0,2 25 6-1,0 10-10 1,11 0 0 0,1-1-5 0,0-2-2-2,5-10 2 3,4-9-8-2,1-20 1 2,-1-20-1-5,4-19-1 5,0-20-21-1,0-5-82-2,0-3-74 1,0-24-106 1,10-2-245 0</inkml:trace>
    </iact:actionData>
  </iact:action>
  <iact:action type="add" startTime="35375">
    <iact:property name="dataType"/>
    <iact:actionData xml:id="d33">
      <inkml:trace xmlns:inkml="http://www.w3.org/2003/InkML" xml:id="stk33" contextRef="#ctx0" brushRef="#br1">25828 14745 663 0,'0'0'185'5,"0"0"-25"3,0 0-90-1,0 0-27 0,186-48-18 2,-141 6-6-2,-12-1-5-1,-7 2-5 2,-11 7-6 0,-15 4-2 0,0 0-2-2,0 8 0 2,-28 9-12 0,-13 13 3 0,-2 0 10-2,-3 17 10 2,-5 31 5 0,7 13 15 0,5 10 3-2,9 1 2 4,11 2-5-3,7-9 6 1,12-7 18 0,0-13-8 2,0-12-19 4,8-6-15-13,25-17-7 6,3-10-5-2,8 0-8 2,3 0-27 1,-3-25-34-2,1-8-45 2,-16-7-61 0,-26 19-143 0,1 1-399-1</inkml:trace>
    </iact:actionData>
  </iact:action>
  <iact:action type="add" startTime="35788">
    <iact:property name="dataType"/>
    <iact:actionData xml:id="d34">
      <inkml:trace xmlns:inkml="http://www.w3.org/2003/InkML" xml:id="stk34" contextRef="#ctx0" brushRef="#br1">26524 14524 537 0,'0'0'188'4,"0"0"-82"4,0 0-48 0,0 0-30-2,0 0 62 2,0 0-23 0,-120-3-24 0,92 13 0-1,11 7-7 0,4 0-5 2,10 8-2-2,3 3 4-1,0 4 0 2,0 5 2 0,0 1-22 0,19 5 10-2,-2-1-5 2,-5 0 0 0,-7-3-4 1,-2-14-7-4,-3 1-5 3,0-7-1 3,0-4-2-4,-13-5-3-1,-11-1-1 1,-8-6-9 1,-3-3-50 0,-4 0-38 0,21 0-56-1,5-13-181 2</inkml:trace>
    </iact:actionData>
  </iact:action>
  <iact:action type="add" startTime="36186">
    <iact:property name="dataType"/>
    <iact:actionData xml:id="d35">
      <inkml:trace xmlns:inkml="http://www.w3.org/2003/InkML" xml:id="stk35" contextRef="#ctx0" brushRef="#br1">26798 14823 726 0,'0'0'147'6,"0"0"5"0,0 0-73 0,0 0-40 2,46 155-26 0,-46-124-9 0,0-3-4-2,0-8-2 2,0-10-14 0,-3-10-113 0,-2 0-282-2</inkml:trace>
    </iact:actionData>
  </iact:action>
  <iact:action type="add" startTime="36344">
    <iact:property name="dataType"/>
    <iact:actionData xml:id="d36">
      <inkml:trace xmlns:inkml="http://www.w3.org/2003/InkML" xml:id="stk36" contextRef="#ctx0" brushRef="#br1">26852 14440 251 0,'0'0'550'5,"0"0"-374"0,58-163-24 3,-47 136-99 0,-8 7-35 0,-3 6-17-2,0 9-2 2,0 2-18 0,0 3-48 1,0 0-89-4,0 7-153 3</inkml:trace>
    </iact:actionData>
  </iact:action>
  <iact:action type="add" startTime="36573">
    <iact:property name="dataType"/>
    <iact:actionData xml:id="d37">
      <inkml:trace xmlns:inkml="http://www.w3.org/2003/InkML" xml:id="stk37" contextRef="#ctx0" brushRef="#br1">27427 14534 491 0,'0'0'163'2,"0"0"-20"5,0 0-79 0,0 0-19-1,0 0-7 2,0 0 16 0,-84 118-3 0,32-70 2 0,4-3-8 4,7 3-2-8,5-4-3 5,16-4 11-4,13-1 1 2,7 0-11 1,0-2-4-1,14 1-12 0,25-6-14 2,3-10-9-3,10-10-2 3,-5-12-2-4,4 0-32 3,-5-30-65 5,-33-1-58-1,-1-1-290-9</inkml:trace>
    </iact:actionData>
  </iact:action>
  <iact:action type="add" startTime="37340">
    <iact:property name="dataType"/>
    <iact:actionData xml:id="d38">
      <inkml:trace xmlns:inkml="http://www.w3.org/2003/InkML" xml:id="stk38" contextRef="#ctx0" brushRef="#br1">28475 14135 322 0,'0'0'706'4,"0"0"-588"4,0 0 7 0,0 0-37 0,0 0-31-2,0 0-18 2,-132-36 0 1,67 21-21-2,4 1-3-1,-3 1-11 3,8 1-1-2,8 7-2-1,1 1-1 2,11 4 2 0,6 0-2 0,11 0 1-2,7 0 0 3,4 0 3-2,6 16-3 2,2-1 3-2,0 8 0 0,0 8 9 0,0 7 14 1,15 14-9 0,1 7-1-2,-5 12-4 5,4 2 3-5,-11 0-3 2,2 5-6-2,-3-4-3 2,-3-2 2 0,0-8 0 1,0-7-2-4,0-12-1 3,0-11-1 0,0-14 1-2,0-3-2 5,0-10 16-4,0 6 13 5,8-3 15-11,6 2-19 7,-7 1-15-1,4-7-1 1,1 0-2 0,1-4-1-2,6-2-6 2,8 0-1-1,7 0 0 2,6 0 0-2,8 0 2 1,4-14 4 0,2 6 10 0,1-1-2-2,2 8-2 2,-10 1-7-1,-2 0-1 1,-14 0-3-1,-14 0-2-1,-8 0-3 3,-6 0-43-1,-3 0-83-1,0-9-50 0,-13-8-83 4,-10 9-31-7,2-7-679 4</inkml:trace>
    </iact:actionData>
  </iact:action>
  <iact:action type="add" startTime="37979">
    <iact:property name="dataType"/>
    <iact:actionData xml:id="d39">
      <inkml:trace xmlns:inkml="http://www.w3.org/2003/InkML" xml:id="stk39" contextRef="#ctx0" brushRef="#br1">28123 14496 488 0,'0'0'435'4,"0"0"-273"4,0 0-30-1,0 0-42-1,0 0-15 4,0 0 1-4,0 0-13 3,48-26-5-4,-5 23 0 3,17-4 6 0,5 7-13 0,10 0-12-2,-5 0-19 2,-9 0-16 0,-8 0-4 0,-12 0-4-1,-8 0-89 0,-8 0-38 1,-6 0-65-2,-19 0-49 2,0 0-312 0</inkml:trace>
    </iact:actionData>
  </iact:action>
  <iact:action type="add" startTime="38498">
    <iact:property name="dataType"/>
    <iact:actionData xml:id="d40">
      <inkml:trace xmlns:inkml="http://www.w3.org/2003/InkML" xml:id="stk40" contextRef="#ctx0" brushRef="#br1">29098 14582 399 0,'0'0'308'4,"0"0"-194"4,0 0 8-3,0 0-45 2,-161 26 0 1,105-1-10 0,4 3-7-2,13 5-15 2,5 4 9 0,14 3 1 0,13-1 1-2,7-2-15 2,0-4-18 0,20-10-12 0,26-12-1-2,11-9-5 3,1-2-4-2,-3-2-2 1,-6-35 2 1,-5-10-2-3,-11-10 2 2,-3-7-2 3,-3 2-1-4,-14 8 1-1,-10 15 0 0,-3 19 1 2,0 20 0-1,0 0 0-1,-16 26 9 5,-18 30-1-5,-6 12 5 1,-1 10 3 0,5 10 2 1,0 0-5 2,-2 4 12-3,5-4-1 3,-5-6-6-4,6-3-2-3,7-6-9 6,7-13 16 2,9-15-2-5,6-18 5-1,3-13 1 5,0-11-3-6,0-3-11 5,0 0 2-1,40-14-12 0,7-19-2-2,1-4-2 2,-2 0 1 0,-5 9-8-2,-11 4-41 5,2-5-59-5,-4 4-38 1,-7 0-66 1,-18 18-69-1,-3 7-440 0</inkml:trace>
    </iact:actionData>
  </iact:action>
  <iact:action type="add" startTime="39096">
    <iact:property name="dataType"/>
    <iact:actionData xml:id="d41">
      <inkml:trace xmlns:inkml="http://www.w3.org/2003/InkML" xml:id="stk41" contextRef="#ctx0" brushRef="#br1">29427 14558 690 0,'0'0'191'4,"0"0"-38"2,0 0-60 2,0 0-27 0,0 0-5 0,-36 146-18-2,36-105-2 3,0-5-5-2,10-2-7 1,28-2-18-2,11-16 0 2,8-10-6 0,1-6-5 0,3 0 0-2,-15-37-4 2,-3-14-1 0,-6-2-2 0,-17-3-2-2,0 2-8 2,-10 15 6 0,-5 8 2 2,-5 17 6-2,0 11 3-3,0 3 0 3,0 17 20 0,0 40 5-1,-12 18-11 2,-4 3-8-3,3-4 0 4,6-12-6-6,3-18 0 5,1-17-1 1,3-14-1-4,0-13-32 3,0 0-67-4,19-17-48 3,-8-11-41 0,5-2-175-3</inkml:trace>
    </iact:actionData>
  </iact:action>
  <iact:action type="add" startTime="39507">
    <iact:property name="dataType"/>
    <iact:actionData xml:id="d42">
      <inkml:trace xmlns:inkml="http://www.w3.org/2003/InkML" xml:id="stk42" contextRef="#ctx0" brushRef="#br1">30326 14554 678 0,'0'0'137'8,"0"0"8"-3,0 0-83 1,0 0-38 2,0 0 24 0,0 0 17 0,-100-6-11 0,64 16 2-2,4 11-12 2,7 3-3 0,4 3-8-1,10 4 0 0,4-1-15 1,7 4-9 0,0 3-3-2,4-6-5 2,31-14-1 0,-3-12 0 0,6-5-1-1,4-13-3 0,-2-38 0 2,-6-11 0-2,-5 0 2-1,-5 3-2 5,-8 17-3-4,-5 14-9 1,-7 14 12-2,-4 14 1 2,0 0 3 0,0 14 2 1,0 36-2-2,0 12 1-2,-7 5-1 3,-1-4 0 0,8-13-13-2,0-10-22 4,0-16-24-1,0-18-35-4,3-6-48 1,9 0-200 3,4-23-337 2</inkml:trace>
    </iact:actionData>
  </iact:action>
  <iact:action type="add" startTime="39938">
    <iact:property name="dataType"/>
    <iact:actionData xml:id="d43">
      <inkml:trace xmlns:inkml="http://www.w3.org/2003/InkML" xml:id="stk43" contextRef="#ctx0" brushRef="#br1">30770 13795 449 0,'0'0'319'2,"0"0"-176"6,0 0-25-2,0 0-54 3,10 233 3-2,-10-119 4 2,0 4-6-4,0-4-2 3,0-11-3 0,0-7-27-1,0-14-25 0,0-16-5 1,-3-16-3 1,3-19-8-4,-3-15-57 3,3-16-57 0,0 0-55 0,0-5-223-2,0-20-200 2</inkml:trace>
    </iact:actionData>
  </iact:action>
  <iact:action type="add" startTime="40136">
    <iact:property name="dataType"/>
    <iact:actionData xml:id="d44">
      <inkml:trace xmlns:inkml="http://www.w3.org/2003/InkML" xml:id="stk44" contextRef="#ctx0" brushRef="#br1">30886 14511 339 0,'0'0'278'1,"0"0"-105"4,0 0-37 3,0 0-12-2,-189-52-50 2,125 48-32 0,1 2-25 0,9 2-14 0,18-3-3-2,11 0-20 2,19 1-87 0,6-1-199-2,0 3-243 2</inkml:trace>
    </iact:actionData>
  </iact:action>
  <iact:action type="add" startTime="40372">
    <iact:property name="dataType"/>
    <iact:actionData xml:id="d45">
      <inkml:trace xmlns:inkml="http://www.w3.org/2003/InkML" xml:id="stk45" contextRef="#ctx0" brushRef="#br1">31058 14659 813 0,'0'0'134'3,"0"0"17"6,0 0-102-3,0 0-40 0,17 154-8 4,-17-135-1-2,0-8-16-1,-5-4-104-1,0-7-233 2,5 0-308 0</inkml:trace>
    </iact:actionData>
  </iact:action>
  <iact:action type="add" startTime="40521">
    <iact:property name="dataType"/>
    <iact:actionData xml:id="d46">
      <inkml:trace xmlns:inkml="http://www.w3.org/2003/InkML" xml:id="stk46" contextRef="#ctx0" brushRef="#br1">31106 14341 636 0,'0'0'159'5,"0"0"35"1,0 0-77 2,0 0-63-1,0 0-33 0,16-146-16 2,-16 146-5-2,0 0-11-1,0 0-44 2,0 0-152 0,0 0-244 0</inkml:trace>
    </iact:actionData>
  </iact:action>
  <iact:action type="add" startTime="40759">
    <iact:property name="dataType"/>
    <iact:actionData xml:id="d47">
      <inkml:trace xmlns:inkml="http://www.w3.org/2003/InkML" xml:id="stk47" contextRef="#ctx0" brushRef="#br1">31580 14369 632 0,'0'0'110'5,"0"0"66"4,0 0-50-2,0 0-36 0,0 0-20 1,-187 71-18 0,154-47-3 0,9 10 0-2,7 5 10 2,14 10-21 1,3 7-11 0,0 2-10 0,13 4-10-1,13-6-5-4,-5-14-2 6,-4-18 4-6,-3-17 0 3,5-7-1 2,2-14-3-2,5-36-5-1,-2-19 0 3,-5-2-1-1,-7 2-11 1,-4 16-12-4,-8 14-45 5,0 9-46-4,0 10-60 3,0 20-218-4,-2 0-257 3</inkml:trace>
    </iact:actionData>
  </iact:action>
  <iact:action type="add" startTime="41089">
    <iact:property name="dataType"/>
    <iact:actionData xml:id="d48">
      <inkml:trace xmlns:inkml="http://www.w3.org/2003/InkML" xml:id="stk48" contextRef="#ctx0" brushRef="#br1">31625 14850 550 0,'0'0'142'5,"0"0"44"3,88-159-57 0,-56 103-41-2,3 20-10 2,-10 8-12 0,-8 15-7 0,-4 3-5-1,0 10-7 0,4 0 4 2,4 0-27-2,-1 23-13-1,3 14-8 2,-4 2-3 0,-2 5-4 0,-5 1-3-2,-10-6-23 2,-2-4-35 0,0-15-40 0,0-20-65-2,0 0-229 2</inkml:trace>
    </iact:actionData>
  </iact:action>
  <iact:action type="add" startTime="41479">
    <iact:property name="dataType"/>
    <iact:actionData xml:id="d49">
      <inkml:trace xmlns:inkml="http://www.w3.org/2003/InkML" xml:id="stk49" contextRef="#ctx0" brushRef="#br1">32065 13829 394 0,'0'0'198'5,"0"0"-37"3,0 0-1 0,0 0-64-2,0 0-10 2,0 0-4 0,121 75-2 0,-70-57-10-2,8-1-4 2,-1-1-7 0,0 1-17 0,1-6-7-2,-5-5-7 2,1-6-5 0,-10 0-7 0,-2-6-4-1,-2-30-9 0,-5-11-1 2,-2-13-2-2,-7-13 4 0,-1-14-4 3,-8-14 1-3,-2-12 0 1,-5-7-1-3,-6 2 0 4,-5 0 1-1,0 9-1 0,0 4 2-3,-24 6-1 3,-12 2-1 0,3 3 3-1,-6 11-3 0,1 6 0 4,6 13 0-2,0 10 4-3,2 9-2 0,1 8 2 0,1 13-1 3,4 1-1-2,-1 6 1 3,10 0-2-7,-2 3-1 6,4 0 0-1,0 0-1-2,3 4 1 2,3-5 0 0,-2 4 0 0,7 5 1-2,0 1-1 3,-1-1 0 3,3 6 0-3,0-2 0-5,-5 2 0 2,5 0-1 1,-6-4 2 0,-1-1-2-1,3-5 1 2,-8 3-2 1,8-4 4-2,-8 2-3 1,11 1 2-2,1 2-2 2,0 0 1 0,0 3 0-2,0-1 0 2,-3-3 3 0,-4-1-6 0,-2-7 6 0,-11 0-6-3,-3-2 6 4,-5 0-6-1,3-1 3-2,-4 1 0 3,5-2 0-1,-2-6-1-1,-8 0 0 1,-5-9 1-2,1-6-1 4,-5-5 2-4,0 1-1 0,6 7 3 2,1 6-5 0,11 14 3 0,5 8-1-2,7 0 0 2,0 5 0 0,0 0-1 1,0-1 2-5,1 2 2 5,-4-3-3-1,-1 1 0 0,-2-3-1-3,-3-1 0 4,4 4 1-2,-3-6 0 2,4 1 0-2,4 5 0 0,0 3 2 2,8 2-1-2,-3-4-1-1,8 4 2 2,-3 0-2 0,3 0 1 0,0 0-2-2,0 0 2 2,0 0-1-1,0 0 2 2,0 0-2-2,0 0 3 0,0 0 0 1,0 0 4 0,9 0-5-2,24 0 2 4,5 0-2 0,5 0-2-4,3 0 1 2,5 0 0-3,-2 0-1 3,-1 0 3-1,-9-8 1-1,-2 0-3 5,-5 1 4-3,-6 0-3-1,-6 1 4-3,-1 2 5 4,-12 3-4 0,-3-3 0 0,-4 4-1-2,0 0-3 1,0 0-3 2,0 0 0-1,-23 0-4-2,-19 0 0 2,-20 0 4 1,-12 0 1-2,3 0 0 0,-2 0-1 0,13 0 5 3,0-2-4-4,6-1 0 0,11-4 1 3,5 7-2-1,8 0 2 0,11 0 0-3,6 0 0 3,9 0 0 0,1 0 4 0,3 0 4-1,0 34 33 1,0 17-6-1,13 7-21 1,17-2-10-2,4-4 9 5,0 2 0-3,5 0-3 1,-5 1 0-6,-1-4-6 4,-10-8 1 2,-7-16-4-2,-6-12-3-1,-5-8 0 2,-5-4-2-1,0 0-20 1,0-3-63-1,0 6-83 1,-3-6-80 0,-9 0-92 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26:05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97">
    <iact:property name="dataType"/>
    <iact:actionData xml:id="d0">
      <inkml:trace xmlns:inkml="http://www.w3.org/2003/InkML" xml:id="stk0" contextRef="#ctx0" brushRef="#br0">8280 4151 475 0,'0'0'215'6,"0"0"-105"2,0 0-17-2,0 0-8 2,0 0-14 0,0 0-3 0,-9-35 25-2,-28 30-28 2,-17 5 9 0,-10 0-13 0,-12 0-6-2,-6 0-19 2,3 0-9 0,-5 0-14 1,-2 0 4-4,2 0-6 4,6 20-2-2,-5 14 0 9,6 14-3-16,-2 8 7 6,6 8-4 3,1 7-1-1,8 2 1 1,12 2-2-3,7 9-5 1,11 6-1 0,8 6 3-1,10 10 0 3,16-2 1-1,0 2 0 0,42-1-2 1,44-10 0-3,25 3-2 2,30 1 3 1,17 0-7-5,16-6 3 4,0-14-1 0,-3-22 0 0,-20-30 1-3,-21-27 3 3,-14-2-2 0,-14-75-2 1,-20-43 2 2,-8-43-2-4,-19-34-2 1,-16-16 3-2,-15 6 0-2,-22 26-3 3,-2 36 1 2,-2 42-6-1,-40 27-9 2,-6 25-77-2,-6 17-86-3,29 34-89 4,7 3-413-5</inkml:trace>
    </iact:actionData>
  </iact:action>
  <iact:action type="add" startTime="5937">
    <iact:property name="dataType"/>
    <iact:actionData xml:id="d1">
      <inkml:trace xmlns:inkml="http://www.w3.org/2003/InkML" xml:id="stk1" contextRef="#ctx0" brushRef="#br0">10868 4124 521 0,'0'0'162'6,"0"0"-34"2,0 0-48-3,0 0-30 4,0 0 7-1,0 0 20-1,0 0-23 0,-235-16-11 1,130 16-8 0,-18 23 14 0,3 11-1-2,2 6-12 1,10 12-3 2,12 1 0-1,3 5-8-2,6 11-11 2,10 12 0 0,12 15 4 2,17 14 8-6,24 16 3 5,24 11-2-1,0 13-7 1,36 1 3-4,41 1 1 4,19-10-8-2,19-9-7 2,14-22 2-4,16-27-8 3,16-39-1 0,10-35-2 0,8-10-1-1,-10-72 1 0,-18-40 0 2,-15-38 0-1,-21-27 0-4,-28-21-2 4,-31-11 2 1,-28 1 0-1,-28 11 0 1,-18 22-4-2,-51 22-2 2,-21 26-23-3,-14 24-64-2,-8 24-54 5,63 79-67 2,8 0-272-5</inkml:trace>
    </iact:actionData>
  </iact:action>
  <iact:action type="add" startTime="7017">
    <iact:property name="dataType"/>
    <iact:actionData xml:id="d2">
      <inkml:trace xmlns:inkml="http://www.w3.org/2003/InkML" xml:id="stk2" contextRef="#ctx0" brushRef="#br0">25221 4035 491 0,'0'0'184'6,"0"0"-54"-1,0 0 5 4,0 0-49-1,0 0-26-1,-197-116-5 2,114 116-11-3,-10 0-16 2,-13 22-7 0,-5 22 3 0,-1 6 5-3,11 14-10 4,5 12-3-2,12 18-4 2,7 15-1-3,12 17 2 1,8 14 4 4,15 10 4-2,25 4 20-7,17 6-27 7,0-4 3 0,57-10-9-1,31-14 2-2,32-21 5 2,27-7-9 0,24-28 1 0,13-21-4-2,-3-45-3 2,-1-13-1 0,-22-76 0 0,-15-32 1 0,-20-27 0-1,-28-28 3 1,-32-14-3 0,-25-11 0-3,-23 3-1 2,-15 8 0 1,-15 19-1 0,-40 23-1-2,-12 24-41 5,1 30-123-4,29 84-44 0,13 0-313-1</inkml:trace>
    </iact:actionData>
  </iact:action>
  <iact:action type="add" startTime="7797">
    <iact:property name="dataType"/>
    <iact:actionData xml:id="d3">
      <inkml:trace xmlns:inkml="http://www.w3.org/2003/InkML" xml:id="stk3" contextRef="#ctx0" brushRef="#br0">28021 4050 551 0,'0'0'70'5,"0"0"70"3,0 0-29-1,0 0-20 0,-172-35-39 2,91 35-16-4,-16 12 3 4,-17 28-6-1,-13 12 4-1,-12 16-11 2,-2 11 17-4,12 10 5 4,9 10-21-1,20 10-11 1,23 9 2-5,25 17 4 4,34 11 3 3,18 3-8-7,34 6 9 5,61-2-1-1,40-3 0 0,33-4-11-2,16-22-5 3,-4-31-3-2,-2-53-2 3,-5-40 4-4,-8-92-8 0,-1-73-1 2,-19-65-1 0,-22-39-5 0,-34-12 7-1,-40 8-3 1,-40 36 0 1,-9 49-10-2,-50 48-27-2,-38 48-55 3,27 92-66 0,2 5-191-3</inkml:trace>
    </iact:actionData>
  </iact:action>
  <iact:action type="add" startTime="14661">
    <iact:property name="dataType"/>
    <iact:actionData xml:id="d4">
      <inkml:trace xmlns:inkml="http://www.w3.org/2003/InkML" xml:id="stk4" contextRef="#ctx0" brushRef="#br0">17280 15197 645 0,'0'0'197'6,"0"0"-35"2,0 0-43 0,0 0-26-2,0 0-1 2,0 0-6 0,0 0-13 0,0 20-13-2,0-20 0 1,0 0-9 1,0-11-3 0,16-28 21-2,15-17-13 3,2-18-14-2,13-12-11 1,2-13-5-1,9-13-3 4,2-10 6-5,8-16-7 3,1-4 3-4,2-5-7 3,3 4 2 0,-3 12-20 0,-2 9 0-2,-1 10 0 2,-8 11 0 0,2 9 0 0,-4 6 0 0,-2 5 0-2,-3 8 0 4,-7 11 0-4,-3 8 0 1,-9 10 0 0,-8 7 0 1,-9 13 0 0,-3 9 0-3,-6 2 0 4,0 4 0-2,5-6 0 2,-3-4 0-4,4-2 0 3,-6 3 0 0,6 1 0-1,2-2 0 1,-7 6 0 0,-5 2 0 0,-3 8 0-1,0 3 0 0,0 0 0 0,0 0 0 1,0 0 0 0,0 0 0-1,-7 0 0 1,-26 20 0 1,-21 14 0 1,-11 8 0-5,-1-2 0 3,-5 1 0 0,-1-1 0-1,4-1 0-2,3-2 0 3,14-7 0 0,10-7 0-2,12-6 0 1,9-5 0 1,13-10 0 1,4-2 0-2,3 0 0 0,0 0 0 0,0 0 0 2,0 0 0-4,0 0 0 3,0 0 0 0,7 0 0 0,29 0 0 0,21-20 0 1,17-14 0-2,3-11 0 1,4-2 0 1,1-1 0-6,-8 1 0 6,-10 9 0-1,-17 14 0-3,-20 9 0 3,-11 10 0 0,-13 5 0 0,-3 0 0 0,0 0 0 0,0 0 0-2,0 14 0 5,0 37 0-6,0 13 0 3,0 4 0 1,-16-10 0-2,9-12 0 2,-3-11 0-5,-1-11 0 4,9-12 0-1,0-12 0 0,2 0-80 0,0 0-47 1,0 0-50 0,22-36-101 1,-3 16 30-4,-3-12-254 3</inkml:trace>
    </iact:actionData>
  </iact:action>
  <iact:action type="add" startTime="15631">
    <iact:property name="dataType"/>
    <iact:actionData xml:id="d5">
      <inkml:trace xmlns:inkml="http://www.w3.org/2003/InkML" xml:id="stk5" contextRef="#ctx0" brushRef="#br0">19346 11898 706 0,'0'0'111'6,"0"0"11"-1,0 0 11 1,0 0-43 3,0 0-2-2,-202 73 4 2,130-5-1-4,-1 7-30 4,5 13-7-2,12 5-7 2,12 2-3-4,15-2 2 4,22-4-23-2,7-12-8 1,25-21 16-2,34-17-11 2,22-22-11 0,12-17 0 0,7-5-4 4,4-46 2-9,-6-22-6 7,-16-19 4-3,-21-19-5 0,-23-6-3 1,-24-11 1 0,-14 14 0-1,-4 7-5-1,-48 13-72 3,-18 27-95-1,31 62-106 0,7 5-324-3</inkml:trace>
    </iact:actionData>
  </iact:action>
  <iact:action type="add" startTime="18289">
    <iact:property name="dataType"/>
    <iact:actionData xml:id="d6">
      <inkml:trace xmlns:inkml="http://www.w3.org/2003/InkML" xml:id="stk6" contextRef="#ctx0" brushRef="#br0">834 18215 702 0,'0'0'232'1,"0"0"-87"8,0 0-43-1,0 0-29 0,0 0-20-1,0 0-4 0,0 32 5 1,0-15-4 0,0 8-14-1,0-5 7 0,0 10-12 1,0-10-2 0,0 4-12-2,20-12-9 2,3 1 0 0,8-6-8 0,15-7 3 0,14 0-2-2,11 0 0 2,13 0 0 3,3 0 4-8,4 0 8 6,2 6 10-1,2-6 2-1,-2 6-5 0,7-3 6 0,0-1-6 2,6 6 4-2,-2-1-8 0,4-2-6 0,2 0 1 5,-3-5-2-5,5 8-3 1,5-8 2-1,3 0 3-1,1 7-6 3,2-7 12-5,0 0-5 4,-2 0 0 2,2 0-11-3,1 0 9-1,-3 0 3 0,3 0-7 2,0 0 4 1,-7 0-5-4,-4 0 10 4,-6 0-2 0,-5 0 0 0,-2 0-4-3,-3 0 4 0,-4 0-6 2,-6 0-4 0,-6 0 1-3,-6 0-4 3,-5 0 0 4,1 0 2-4,1 0 1 0,5 0-2-4,0-12-1 3,6 4 4 1,-5-4 0-2,6 2-4 2,-7 7 0-1,5 3 0 2,-5 0 0-3,0 0 0 2,4 0 0-1,-4 0 0 2,10 0 0 1,6 0 0-3,-5 0 0 2,11 0 0-4,-11 0 0-1,-1 8 0 5,-10 4 0-2,-7-2 0 1,-5-2 0-2,3 4 0 6,4-7 0-6,1-2 0 4,11 4 0-7,-4-2 0 5,4 7 0 2,1-7 0-3,-1 9 0-2,0-3 0 3,5 4 0-1,1 1 0 2,8-2 0-3,1-8 0 1,1 2 0 2,0-3 0-2,-4 2 0 0,-1-2 0 1,2 0 0 0,-4 9 0 0,-2-3 0-1,-1-5 0-1,2 2 0 2,-5 5 0 0,0-13 0 1,4 5 0-1,2-5 0-1,2 0 0 1,5 5 0-3,-3 4 0 3,3 2 0 0,-4 3 0 0,4-2 0-2,-3 1 0 1,-3-1 0 2,-4-7 0-2,-3-3 0-1,0-2 0 2,2 0 0 1,-1-2 0-2,-1-15 0 0,-1-3 0 3,-1 1 0-3,-1-4 0 2,-4 3 0-2,-6 6 0-1,-3 3 0 1,-4-3 0 1,-1 9 0-3,-3 0 0 3,-3-7 0 4,4 4 0-5,-6-4 0 1,-3 4 0-1,-7-4 0-2,-3 12-4 3,-1-4 3-2,1 4 1 1,-5 0-1 2,4 0 2-1,-4 0-2-2,-4 0 2 4,-1 0-3-3,-3 0 0 1,-1 0 1-3,-4 0-2 3,5 0 3 2,0 0-2-4,0 0 0 2,-8 0 2-3,0 0 0 3,-4 0 0 4,-7 0-3-3,-6 4 2-6,5 1 0 5,-8-5-3-1,3 0 0-1,-4 4-6 2,0-4 3 0,1 0-4 0,7 0 8-1,5-26-6 0,7-38-1 1,7-37-2 0,-4-23 9-3,-4-14-5 7,-6 1 1-5,-12 18-21 1,-4 32-49-2,0 35-50 0,-42 35-73 2,13 17-119 0,3 37-267-2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26:05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06">
    <iact:property name="dataType"/>
    <iact:actionData xml:id="d0">
      <inkml:trace xmlns:inkml="http://www.w3.org/2003/InkML" xml:id="stk0" contextRef="#ctx0" brushRef="#br0">20290 8197 507 0,'0'0'134'6,"0"0"-27"-2,0 0 1 4,0 0-32 0,0 0 7 0,0 0 1-2,0 0-3 2,0 0-14 1,0 0-1-2,0 0 7 0,0 0-15 0,0 0-9 1,0 0-6 0,0 12-6-2,0 9-28 2,0 10 0-1,-5-1-8 3,2-3 1-5,-1 1 1 3,-2-2 2 0,3-4 2 0,3 1 6-2,-1-6 3 2,-2 0-2 0,3-1-2 0,-3-5-4 0,-1 0-1 0,4-5-6 0,0 2 0-1,0 0 0-2,0 1 0 3,0 0-1 1,-3 2 1 2,3 1 1-7,0-1-2 2,0-2 1 3,0-4 0-1,0-2 0-3,0-3 1 3,0 0 3 0,0 0 1 0,0 0-4 0,0 0 3 0,0 0-2 0,0 2 0-1,0-2-1-1,0 0 6 2,0 0 0 0,0 3 6 0,0 1-3-3,0 0-7 3,0 2-2 1,0-3-1-2,0-1 1-1,7 2-1 4,-4-2-1-4,1 2 1 4,8-1 2-6,-3-3 0 4,-1 7-2 1,2-4 2 0,0 0-3-1,1-3 5 0,2 0 0-3,0 0 1 2,6 0-5 0,2 0 5 0,-3 0-3 1,6 0 1 1,-2 0 3-4,-2 0-2 4,4 0 2-1,-4 0-4 0,6 0 7 0,-1-3-2 2,4-7-1-4,-2 7-2 1,5-7 0-1,0-1 4 1,6 3-3 1,-2 0 4 2,-4-1-3-4,0 4 6-1,0-1-4 4,-1 2-3 1,1 3 2-2,-4-3-3-3,2 4 0 2,7 0-1 2,-4 0 4-2,0 0-8 1,3 0 3-3,2 0-2 4,-2 0 3-3,8 0-3 2,-4 0 2 0,4 0-2 1,-3 0 0-4,-1 0 2 4,-4 0 0-2,-2 0 0 4,-4 0 0 2,-2 0 4-11,1 0-2 6,-2 0 1-4,5 0-3 2,-4 0 2 1,5 0-3 3,-6 0 0-4,5 4 1 1,-4 1-1 2,2-5 2 0,-1 2-3-1,-1 2 5-3,2-2-4 2,4 1 2 1,-4 1-2 1,3-3 1-4,4-1 0 4,-3 0-3-2,3 0 5 1,-4 0-5-2,-3 0 0 2,10 0 0 0,-7 0 0 0,0 0 0-2,-2 0 0 2,-1 0 0 1,1 0 0-2,2 0 0-1,-10 0 0 2,2 0 0 0,-2 0 0 0,3-1 0-2,-3 1 0 2,3 0 0 0,-4 0 0 1,1 0 0-4,3 0 0 3,5 0 0 0,5 0 0 2,0 0 0-3,5-4 0 1,-1-1 0-2,4 1 0 0,-3-2 0 2,-2 5 0 1,-6-3 0-2,2-2 0 1,-2 4 0-3,6-2 0 3,-1 1 0 1,-2-1 0-2,5-2 0-1,-2 1 0 2,-4 2 0 0,4-3 0 2,-1 0 0-6,2 4 0 6,-1-4 0-3,-1 0 0 0,4 3 0 0,-12 1 0 0,1-1 0 1,-1 0 0 0,-9 3 0-3,5 0 0 4,-2 0 0-1,-3 0 0-1,2 0 0 0,-4 0 0 1,-5 0 0-1,-1 0 0 3,0 0 0-5,-3 0 0 7,-4 0 0-8,-1 0 0 5,0-2 0-3,-5 2 0 2,0 0 0 0,0 0 0 0,0 0 0-2,0 0 0 0,3 0 0 4,-1 0 0-3,5 0 0 0,2 0 0 1,5 0 0 0,-1 0 0-1,3 0 0-2,-6 0 0 4,-8 0 0-2,4 0 0 1,-6 0 0-2,0 0 0 3,0 0 0-2,0 0 0 3,5 0 0-6,4 0 0 4,-3 0 0 0,4 0 0 0,-7 0 0-2,-3 0 0 2,0 0 0 0,0 0 0 0,0 0 0 0,0 0 0-2,0 0 0 3,0 0 0-2,1 0 0-1,-1 0 0 2,0 0 0 0,5 0 0 0,5 0 0-2,3 0 0 2,4 0 0 2,-2 0 0-1,-7 0 0 0,0 0 0-5,-4 0 0 4,-4 0 0-2,0 0 0 0,0 0 0 2,0 0 0 0,0 0 0 0,0 0 0-1,0 0 0 0,4-22 0 3,-4-15 0-2,0-8 0-3,0-1 0 7,0-4 0-3,0 4 0-3,0 1 0 0,0 6 0-1,0 14 0 3,0 8 0 1,0 11 0-5,0 6 0 4,0 0 0 0,0 0 0 0,0 0 0-2,-4 0 0 2,0 0-34 0,1 0-81 0,3-2-63 0,-2 2-77-2,2 0-215 3</inkml:trace>
    </iact:actionData>
  </iact:action>
  <iact:action type="add" startTime="9730">
    <iact:property name="dataType"/>
    <iact:actionData xml:id="d1">
      <inkml:trace xmlns:inkml="http://www.w3.org/2003/InkML" xml:id="stk1" contextRef="#ctx0" brushRef="#br0">2778 10310 301 0,'0'0'231'4,"0"0"-100"3,0 0 4 1,0 0-42-1,0 0-16-1,0 0-5 2,0 0 6 0,0 0-1 0,0-3 9-2,0 3-14 2,0 0 6 0,0 0-20 0,0 0-2 0,0 0-12-3,0 6-10 4,0 20-11-1,0 4-20-2,-3 4 0 3,-3 3-2-2,2-1 2 1,-1 5-1-1,1-6 2 0,0 1-2 5,4 1 4-8,0-7-1 7,0-1 0-8,0-7 0 6,0-1 0-1,0-7 0 1,0-4-4-4,0-1 1 5,0-6-2-2,0 0 3-3,0 2-2 2,0 0 0 2,0 7-1-2,0-2 1 3,0-3-1-6,0-4 2 3,0 2 1 3,8-1-2-3,4-4 2 0,5 1-2 2,7 3 1-2,-4-4 0-3,9 3 2 5,-3 0 2-1,4-3-1 0,1 0 4-2,5 0-2 4,2 0 2-1,-2 2-1 1,5-2-1-6,1 0-4 1,-5 0 4 4,7 0 2-2,-4 0-2 1,4 0 5-2,-1 0-3 2,2 0 1 1,5 0-6 0,-4 0 8-3,-1 0-5 1,7 0-2 0,2 0-4 2,-7 0 4-4,10 0 0 2,-3 0 0 2,-1 0-1-3,-1 0 1 4,-1 0-4-2,0 0-1 1,-2 0 5-2,5 0-3 0,-1 0-2-3,-5 0 2 5,4 0-2-1,-4 0 5-2,6 0-3 2,0 0 2 0,2 0-4 0,1 0 0-3,-1 0 1 4,1-2-1-1,-2-1 0-1,4-4 1-1,-1 2 3 3,-1 0-4-1,2-2 2 0,-2 6 4-1,-1-1 2 0,-1-2-7 2,2-2 1 1,4 1-1-5,-2-2 1 2,6-3-2 0,1-2 2 1,0-1-2-2,-5 1 1 2,3 2 0-1,-5 1 2 0,-2 1-3 0,-1 5 1 3,-8 3-1-4,6 0 1 4,2 0 2-5,-2 0-2 3,4 0 1 1,1 0-1-3,-2 0-1 2,4 0 0-1,-2 0 2 1,2 0-2-3,0 0 0 5,-1 0 0-3,-11 0-1 1,-1 0 3 0,-8 0-4-2,-4 0 4 2,-1 0-2 0,-3 0 0 0,-12 0 2-2,1-4-2 4,-5 4 0-4,-5 0-1 4,-2 0 1-6,8 0-1 3,2 0 2 2,-4 0-1-2,2 0 0 1,-4 0 0-2,3 4 1 3,-4 1-2-4,4-3 1 4,-3 4-1-1,-3-6 0-1,-4 0 1 1,-6 0-1-1,0 0 2 3,0 0-2-4,0 0 1 1,0 0-2 0,4 0-4 2,2-6 2-2,-5-28-7 0,11-13 11 0,-3-4 1 1,-7-2 0 0,4 2-2 0,-3 4 2-1,-3 8-2-1,0 9-4 3,0 8-57-2,0 0-47 0,0 0-71 4,0 17-60-3,0-3-77-3</inkml:trace>
    </iact:actionData>
  </iact:action>
  <iact:action type="add" startTime="11626">
    <iact:property name="dataType"/>
    <iact:actionData xml:id="d2">
      <inkml:trace xmlns:inkml="http://www.w3.org/2003/InkML" xml:id="stk2" contextRef="#ctx0" brushRef="#br0">11875 10313 618 0,'0'0'175'4,"0"0"-25"3,0 0-42 2,0 0-34-3,0 0-12 2,0 0-18 0,0 0 3 0,3 142-5-2,-3-112 1 3,0-2-9-2,0 6-4 1,0-3-13-2,0-1-3 2,0-1-4-1,0-11-4 2,0-6 4-3,0-7-3 2,0-2 5 0,0-3-4 0,3 0-1-2,-2 0-6 2,-1 0 2 0,6 0 0 0,-6 0 11-1,6 4 11 0,3 4-6 1,-1-2-13 0,8-4-6-2,-1-2-2 2,2 0 2 1,11 0 2-2,3 0 4-1,7 0 4 2,6 0 10 0,-1 0-5 2,6 0 5-6,2-2-2 5,3-4 4-1,-2 3-10 1,3 1 2-4,6 2-3 3,-2-3-1 0,2 3-3 6,4 0-7-12,-4 0 5 6,3 0 3 2,-2 0 2-5,-1 0-6 1,0-4-1 1,-4 4 5 2,-1 0-2-2,-9 0 3-1,-2 0-6 2,-2 0 10 0,-2 0-12 3,4 0 9-5,0 0-8 3,-2 0 1-5,5 7-2 5,1-5 0-5,-2 1 1 5,2-3 0-1,2 0-1 0,-1 0-1-3,0 0 2 4,-5 0-1-1,4 0 6 0,-3 2-7-2,-4-2 3 1,0 0-3 4,-4 0 3-2,-5 0-2-1,-2 0-1-2,-2 0 0-1,-6 0 0 3,2 0 0-3,-5 0 0 5,6-2 2-2,0-3-1 0,-1-2-1-3,-2 4 0 2,10-2 0 1,-2 5 0 1,1 0 2-4,2 0-2 4,-8 0 3 0,-1 0 0-2,-5 0-1 0,-4 0 2 0,-3 0-4 0,-7 0 2 2,-2 0-2-2,1 0 0 2,-5 0 1-1,0 0 1-2,0 0-3-1,0 0 2 4,0 0-2-2,0 0 0 2,0 0 1-4,0 0-1 3,0 0 0 0,0-13-3 1,0-33 4-3,0-21 0 2,0-14 1 0,0 2 0 0,0 5-1-1,0 14 0 0,0 17-1 2,0 20 0 1,0 11-4-3,0 12-68-1,0 0-70-1,-12 0-93 4,-1 0-109-4,0 0-583 5</inkml:trace>
    </iact:actionData>
  </iact:action>
  <iact:action type="add" startTime="14568">
    <iact:property name="dataType"/>
    <iact:actionData xml:id="d3">
      <inkml:trace xmlns:inkml="http://www.w3.org/2003/InkML" xml:id="stk3" contextRef="#ctx0" brushRef="#br0">2942 10974 398 0,'0'0'152'6,"0"0"-62"0,0 0-2 2,0 0-14 0,0 0-21 0,0 0 4-2,0 0 4 2,24-48 12 0,-24 48 1 0,0 0 1-1,0 0-15 0,-22 9-4 1,-12 17-13 0,-7 4-20-2,-2 6-11 2,-2 6-8 0,5-2 0 0,3 1-3-1,5-3 0 0,9-5 1 1,5-2-2 0,7-4 1 0,6 3 0-1,5 0 1 1,0 6-1 0,6 1 3-2,22 0-3 2,8-4 0-1,0 1-1 2,3-4 6-4,-1-3 2 3,-5-2-7 1,-4-3 4 1,-7-3-1-2,-7-2 2 1,-2 1-2-3,-5-4 1-1,0-3-4 1,-4-3 2 2,-1-2-2 0,3-6 1-1,-6 0 0 0,0 0-2 0,0 0 0 1,0 0-4 0,0 0 3-1,-24 0-3 0,-18-17 2 2,0-3 2-1,-8 3 0 0,0-3-2 3,4 10 2-6,5 1-1 1,5 6-1 0,6 1 1 2,9 2 1 0,1 0-1-1,10 0 0 1,7 0 1-2,3 0 0 3,0 0 0-2,0 0 2-1,0 0 1 2,36 0-1 1,12 0-1-2,9 0 1-1,2 0 0 3,-2 0 7-2,1 2 5 2,-15 1 5-2,-4 1-2-1,-7-4-4 2,-6 0 0 0,-8 0-6-1,-2 0 3 1,-3 0-8 0,-6 0-2-1,3 0 1 0,3-9-2 0,0-18 0 3,-3-8 0-4,-3-12 1 1,-4-10 0 3,2-2 0-3,-5 3 1 2,0 8 1-4,0 14-1 4,0 14-2-4,0 15-2 4,0 5-9-4,0 0-80 4,0 8-95-1,0 18-341 0</inkml:trace>
    </iact:actionData>
  </iact:action>
  <iact:action type="add" startTime="15785">
    <iact:property name="dataType"/>
    <iact:actionData xml:id="d4">
      <inkml:trace xmlns:inkml="http://www.w3.org/2003/InkML" xml:id="stk4" contextRef="#ctx0" brushRef="#br0">2915 13076 388 0,'0'0'290'3,"0"0"-162"5,0 0-28 0,0 0-9-2,0 0-13 4,0 0-3-4,0 0-4 3,0-3-10-4,0 3-1 3,0 0-21 0,3 14-29 0,7-1 4-2,-5 2 14 2,4 2-22 0,-5-2 5 0,3-2-9-3,-1-1 6 4,-6-5-6-2,3-4 1 2,1 3-1-3,-1-6-1 2,7 0 15 0,8 3 6 0,8-3-7-2,7 0-11 2,8 0 4 0,5 0 0 0,2 0 7-2,4 0 7 4,5 0-6 1,-2 0 0 4,-2 0-8-11,-6 0 4-4,-1 0-11 8,-7 0 9-1,-4 0-2 0,3 0-2 4,-2 0-1-1,3 0-4-7,5 0 2 2,-4 0-1 3,5 0 1 0,0 0-3-1,-2 0 0-1,-2 0 1 3,-5 0 1-1,-5 3-1 1,-4 2 2-4,2-2 7 7,0 4-6 0,-1-3 2-10,-1 2-3 3,1-3 2 2,-2 3-3 1,-3-6 2 0,-3 5-2-2,-7-5-2 2,-5 0 1 0,-1 0 0-1,-1 0-1-1,-2 0-1 2,-4 0 1 0,3 0 0 0,1 0 0-1,8 0-2 0,2-11 1 2,0-15-1-1,-10 4 2-2,7-3-1 1,-11-7 0 2,0-2 1 1,0-3-3-4,0 0 3 2,0 9-2 1,0 7 0-4,0 11-46 2,-2 10-71-1,-7 0-83 3,7 0-46-1</inkml:trace>
    </iact:actionData>
  </iact:action>
  <iact:action type="add" startTime="16700">
    <iact:property name="dataType"/>
    <iact:actionData xml:id="d5">
      <inkml:trace xmlns:inkml="http://www.w3.org/2003/InkML" xml:id="stk5" contextRef="#ctx0" brushRef="#br0">4585 13433 482 0,'0'0'157'4,"0"0"-33"2,0 0-1 2,0 0-21 0,0 0-25 0,0 0-14-1,0-5-5 0,0 5-9 1,0 0-4-3,0 0 2 4,0 0 4-2,0 22-43 2,0 3 16-2,0-5 4 0,0 2-8 1,0-2-7 0,0-3-2-1,0-4-3-1,0-4-7 3,0-6 2-2,0-3 1 2,0 0 7-3,0 0-4 2,0 0 5-1,0 0-3 3,0 0 3-6,0 0 0 5,0 0 0-1,0 0 3-3,6 3-2 4,22 3 1-2,2-2-11 1,-2 0 0 0,8-1-2-1,-4-3-1 1,0 2 5 0,4 1-1-3,-3-3 9 6,2 4-6-4,-3-3 4 1,1-1-3 3,2 0 2-7,1 0-9 5,2 0 5 0,-2 0-4-4,0 0-1 0,-1 4 10 6,1-1-2-5,1-1-3 2,-4 1 1-2,2-1 1 2,-2-2-5 0,3 0 0 0,1 0 0-1,3 0-3 0,2 0 0 0,0 0 0 2,-3 0 2-3,-2 0-2 2,-5 0 6 0,-9 0-4 1,6 0-1-5,-2-2 1 6,7-1 0-4,-7 1-1 4,2-1-1-5,-6-1 0 3,1 4 0-1,-3 0 1 0,-2 0 0 1,1 0 2 0,1 0-1 0,-4 0-1-1,2 0 0 2,1 0 0-3,-4 0-1 3,-1 0 1-5,2 0-3 5,-1 0 4-2,1 0-3 2,2 0 2-2,-3 0 0-1,-1 0 1 3,-2 0-3-2,-9 0 1 2,0 0 0-3,-4 0-1 1,0 0-1 1,0 0 1 0,0 0 2-2,0 0 1 2,0 0-1 0,0 0-2-2,0 0-1 3,0-8 0-2,0-11-2 1,0-11 4 1,0-11 1-3,5 7 0 2,-1 7-2 0,-1 5 4 0,1 10-6-2,-4 9 3 2,0 3-1-1,0 0-35 2,0 0-95-4,0-5-61 4,0 5-76-2,0 0-286 1</inkml:trace>
    </iact:actionData>
  </iact:action>
  <iact:action type="add" startTime="20822">
    <iact:property name="dataType"/>
    <iact:actionData xml:id="d6">
      <inkml:trace xmlns:inkml="http://www.w3.org/2003/InkML" xml:id="stk6" contextRef="#ctx0" brushRef="#br0">13810 3546 571 0,'0'0'292'5,"0"0"-176"4,0 0 9-3,0 0-35 2,0 0-3 0,0 0 2 0,220-107-15-2,-134 73-12 2,15-5-9 0,10 0-4 0,3-1-13-2,2 5 0 2,-12 6-5 1,-12 7-3-3,-10 5 4 1,-12 4-12 1,-21 8 4 0,-14 3-15 0,-20-1 12-2,-13 3 1 2,-2 0-15 0,0 0-7 0,0-8-2-2,0-23-8 2,-33-18 6 0,-34-23 4 0,-30-19 0 0,-20-4 3-1,-22-3-3 1,-3 10-1 0,-9 10-2-1,7 16 3 0,14 23-4 3,18 17 1-4,20 10 2 4,35 12 1-6,16 0 1 9,21 3 0-7,10 34 8 1,10 19 15-1,0 26-3 0,28 21-16 3,38 21 2-4,21 9-6 4,7 3 1-2,6 5 4 2,0 0-2-4,-2-1 0 3,-9-7-3 1,-9-22 5 5,-22-25-4-11,-25-36 3 5,-15-25-1-3,-12-18 0 3,-6-3-4-4,0-1-1 4,0-3-2 0,0 0-9 0,0-44 6-1,0-46 6 1,0-45-1 1,0-20-1-1,0-23 2-3,0-17-1 4,-6-9-2-2,-14 5 2 9,2 10-2-14,5 31 3 6,3 39-2 1,6 34 1-7,1 32 2 5,-3 24-1 1,6 19 0 1,-3 10 0-3,2 0 0 0,-5 0 0 3,-19 0-2-1,-14 34 2 0,-22 21 5-2,-19 24-3 3,-1 19 3-3,-4 26-3 3,5 17 7-4,9 11-1 4,6-6 2-1,8-8 1 2,8-18-6-3,14-15 0 2,3-19 1-3,8-9-5-1,8-13 0 2,3-10-2 0,2-7-2 4,11-10-16-5,0-10-48 0,0-12-63 2,31-12-64 0,-11-3-85 0,9 0-303-3</inkml:trace>
    </iact:actionData>
  </iact:action>
  <iact:action type="add" startTime="22714">
    <iact:property name="dataType"/>
    <iact:actionData xml:id="d7">
      <inkml:trace xmlns:inkml="http://www.w3.org/2003/InkML" xml:id="stk7" contextRef="#ctx0" brushRef="#br0">13583 11193 601 0,'0'0'136'3,"0"0"-22"3,0 0 4 3,0 0-29 0,0 0-2-4,0 0-3 2,0 0-1 2,15-5-18-1,9 2-20-2,3-1-8 2,5 4-9 0,1 0-10 0,12-1-10-3,-1-3 1 4,-1 1-2-1,-6 1-2 0,-1 2-4-1,-12 0 6 0,-3 0-3 1,-8 0 0 1,0 0 1-4,0 0-1 3,-6 0 0 0,3 9-3 0,0 12 18-2,-4 10-15 2,1 11 10-1,-4 18-7 2,2 13 8 0,1 13-8-2,-4 9 2 0,1 7-1 2,-1 5-5-4,-2 5 4 3,0 1-6 0,0-1 4 0,0 0-4 0,0 2 3-2,0 2-2 3,0 0 3-2,0-3 3 0,0-6 0 0,0-12-3 2,0-5 3-2,7-4-1-1,-3 3 3 2,1-8-1 0,2 0-7 1,3-7 1-4,-4-7-3 4,3-11 2-2,-5-5-2 2,-3-12 0-3,2-5 0 1,-3 0 0 0,0-4-1 1,3-2 4-1,-3-3-6 1,5-8 5 1,-3-3-2-2,-2-8 0-2,2-3-1 3,-2-3 1 1,0 0 0 0,0 0 0-4,0 0 0 4,0 0-1-1,0 0-3 0,0 0 2-2,0 0 1 0,0 0-2 2,-29 8 3 0,-23 7 9-1,-8 2-3 1,5-4-5 0,2 2-1 0,6-1 0-1,10-6-3 0,8 0-30 3,11-4-42-5,12-4-37 2,6 0-107 3,0 0-208-4</inkml:trace>
    </iact:actionData>
  </iact:action>
  <iact:action type="add" startTime="23620">
    <iact:property name="dataType"/>
    <iact:actionData xml:id="d8">
      <inkml:trace xmlns:inkml="http://www.w3.org/2003/InkML" xml:id="stk8" contextRef="#ctx0" brushRef="#br0">15132 12093 478 0,'0'0'318'5,"0"0"-172"1,0 0-31 3,0 0-35-3,0 0 3 2,0 0 1 0,-61 143-10 0,22-67-11-3,1 6-19 4,8-5-21-1,-1 0 0 0,5-6-16-3,2-11-5 3,3-6-1 0,3-5-1 0,5-17-13-1,1-8-36 0,3-11-86 2,9-13-49-2,0 0-242-1</inkml:trace>
    </iact:actionData>
  </iact:action>
  <iact:action type="add" startTime="23943">
    <iact:property name="dataType"/>
    <iact:actionData xml:id="d9">
      <inkml:trace xmlns:inkml="http://www.w3.org/2003/InkML" xml:id="stk9" contextRef="#ctx0" brushRef="#br0">14681 12175 75 0,'0'0'752'3,"0"0"-588"5,155 199-3-1,-108-127-61 2,3 5-26-4,1-5-24 3,-4-4 7 0,-1-6-28 1,-8-18-14-4,-12-16-11 3,-7-13-4 0,-5-15-3 0,1 0-40-1,-2 0-93 0,-10-15-66 1,-3-10-245 0</inkml:trace>
    </iact:actionData>
  </iact:action>
  <iact:action type="add" startTime="24303">
    <iact:property name="dataType"/>
    <iact:actionData xml:id="d10">
      <inkml:trace xmlns:inkml="http://www.w3.org/2003/InkML" xml:id="stk10" contextRef="#ctx0" brushRef="#br0">15877 11249 569 0,'0'0'238'3,"0"0"-95"4,0 0-3 2,28 220-55-1,-23-134-3-1,3 13-18-1,2 0 3 3,-3-1-16-1,9-11-17-3,1-13-19 4,-1-18-12-2,-5-20-3 2,-1-17 0-4,0-16-21 4,0-3-54-1,-7-8-93 2,-3-17-81-7,0 0-301 6</inkml:trace>
    </iact:actionData>
  </iact:action>
  <iact:action type="add" startTime="24737">
    <iact:property name="dataType"/>
    <iact:actionData xml:id="d11">
      <inkml:trace xmlns:inkml="http://www.w3.org/2003/InkML" xml:id="stk11" contextRef="#ctx0" brushRef="#br0">15413 12469 546 0,'0'0'303'5,"0"0"-159"3,0 0-23-2,0 0-33 1,0 0-12 2,0 0 12-1,0 0 5-1,70 0-25-1,-11 0 41 3,17 0-1-1,19 0-19-3,26-6-25 4,19-8-23-2,7 4-12 2,3 3-4-4,-19 1-7 7,-24 6-5-6,-30 0-10 3,-29 0-3-4,-31 0 0 4,-10 0-33-2,-7 0-54 1,0 0-92-3,-49-17-69 4,14 7 17 0,-10 5-134-2</inkml:trace>
    </iact:actionData>
  </iact:action>
  <iact:action type="add" startTime="25228">
    <iact:property name="dataType"/>
    <iact:actionData xml:id="d12">
      <inkml:trace xmlns:inkml="http://www.w3.org/2003/InkML" xml:id="stk12" contextRef="#ctx0" brushRef="#br0">15509 13618 384 0,'0'0'255'3,"0"0"-86"2,0 0-36 3,0 0-23 0,0 0-32-1,0 0-4 0,0-10-10 1,0-31 1 0,0-9-1-1,0-7-12-1,0-5-8 3,3-2-15-2,-3 0-1 2,1 3 1-3,2 12-8 2,3 16-5-1,-3 9-2 2,-3 16 1-3,0 6 9 2,0-1-8 0,9 3 6 0,9-3 2-2,11 3 8 1,21 0-19 2,2 0 3-2,12 0-2-1,-3 0-6 6,-6 0-1-6,-13 0-6 2,-9 11-1-2,-7-2-5 3,-10-4-61-2,-4-5-68 1,-9 0-49-3,-3 0-109 3,0 0-313 0</inkml:trace>
    </iact:actionData>
  </iact:action>
  <iact:action type="add" startTime="25691">
    <iact:property name="dataType"/>
    <iact:actionData xml:id="d13">
      <inkml:trace xmlns:inkml="http://www.w3.org/2003/InkML" xml:id="stk13" contextRef="#ctx0" brushRef="#br0">16396 12809 557 0,'0'0'183'3,"0"0"-23"5,0 0-51 0,0 0-28-2,0 0-13 1,0 0-8 2,158 70-4-2,-145-34 5-1,-3 3-17 3,-10 4-14-2,0-1-4 2,0-3-14-3,-24-5-11 2,-18-12-1-1,-8-9 0-1,-2-13-6 3,0 0 3-2,7 0-3 2,6-20-3-4,21 0-12 4,8 3 7-2,7 5 4 2,3 7 7-1,0 5 3-3,19 0 15 4,22 0-11-2,7 9-2 2,0 16-1-4,4 6-1 4,-4 0-1-2,-8-4-24 3,-4-1-25-6,-8-7-69 4,-28-19-136 1,0 0-411-1</inkml:trace>
    </iact:actionData>
  </iact:action>
  <iact:action type="add" startTime="38183">
    <iact:property name="dataType"/>
    <iact:actionData xml:id="d14">
      <inkml:trace xmlns:inkml="http://www.w3.org/2003/InkML" xml:id="stk14" contextRef="#ctx0" brushRef="#br0">23463 17458 366 0,'0'0'173'5,"0"0"13"3,0 0-44 0,0 0-13-2,0 0-13 2,0 0-18 0,0 0-12-1,0 0-2 0,0 0-12 1,0 0-19-1,24-7-14 2,-21 33-8-3,-1-1-11 2,0 12 1-1,3-4-1 2,-5 3 0-3,0 7-4 3,0-9-4-2,0 3-5 1,0-7 4-2,0 2 0 2,3-15-2 2,0-4 0-3,-1-2-1-1,-2 4 2 1,5-7-6 1,-5 9-2 1,3-7-1-1,0 4-1-2,-2-1 1 6,2-11 0-6,3 3 2-1,-3-5-2 3,-2 0 5-2,5 3-3 2,7 6 5-2,10-9-6 4,5 5 3-3,5-5-4 2,11 0 8-5,9 0-1 7,11 0 7-2,4 0 4-2,7 0-4-2,-1 0 7 2,6 0-6 1,-6 0-4 0,0 0 4-1,6 0-7 0,1 0-1 3,-4 0 0-3,2 0-8 0,-5 0 3 0,-3 0-3 0,-3 0 1 1,-12 0 1-2,0 0-1 4,-11 0 1-1,4 0-2-1,-2 0 2-5,-10 0-1 5,-3 0-1 0,-7 0 2-1,-8 0-2 0,-2-5 3 0,-9 5-3 2,-5 0 4-2,2 0-3 0,-2 0-1 0,-1 0 0 1,1-6 1 0,1 6-1 0,-1 0 0-2,-3 0-1 2,4 0 2 0,-4 0-1 0,0 0 0-1,0 0 1 0,0 0 0 2,0 0-2-2,0 0 1-1,0 0-1 2,0 0 0 0,0-6-2 0,0-8 2-2,0-11 1 4,0-12 0-2,0-8 0-3,0 9 3 3,0-9-3 2,0 8 0-3,0 1-1 0,0 2 3 2,0 11-4-4,0 10-1 3,0-1 2-1,0 3-49 3,0-6-72-6,12-15-57 6,13-7-55-5,-10 19-57 3,4 9-433-1</inkml:trace>
    </iact:actionData>
  </iact:action>
  <iact:action type="add" startTime="39483">
    <iact:property name="dataType"/>
    <iact:actionData xml:id="d15">
      <inkml:trace xmlns:inkml="http://www.w3.org/2003/InkML" xml:id="stk15" contextRef="#ctx0" brushRef="#br0">26440 17362 167 0,'0'0'460'4,"0"0"-261"3,0 0-1-1,0 0-68 2,0 0-21 0,0 0-20 0,0 0-5-1,177-6-18 0,-118 3-21 1,17-1 3 0,16-1-10-2,21 1-3 2,9-11-5 0,4 4-8 0,-1 2-3-3,-12 1 4 4,-4 8-6 1,-9 0 0-3,-13 0 2-1,-5 0-11 2,-21 0 2 0,-17 0-7 0,-14 0 3-2,-10 0-5 5,-9 0-1-2,-6 0 0-4,-5 0-1 2,0 0-2-2,0 0-7 3,-50-2-9 2,-36-5 11-4,-26-1 7 1,-17 6 2 3,-11 2 2-4,-5 0-2 0,-6 0-2 2,8 0 2 0,17 17-2 0,21-4-2-2,27-2 1 2,18 1 2 0,24-3 0 0,22-9 2-2,8 0 0 3,6 0 0-3,0 0 7 3,54 0-7-3,38 0 4 2,40 0-5 0,12 0 0 0,5 0-1-1,-8 0 0 0,-20 0-3 1,-22-9 3 0,-27 5 0-1,-16 4 6-1,-22 0-1 3,-12 0-1-2,-18 0 0 0,-4 0-4 0,0 0-1 1,-18 0-7 0,-43 0-4-1,-26 4 12 2,-18 9 4 0,-5-8-4-2,6 5 2 2,7-5-1-5,14 1-1 4,25 0 0 0,23-6 0-1,19 0-3 0,16 0 6 1,0 0-1-1,0 0 5 2,35 0 4-3,32 3-9 2,13 5 2 0,-2 1-4-2,-22-4-2 6,-18 0 1-3,-19-5 2-4,-16 0-2 1,-3 3 1-1,0-3-4 3,-6 0-10 1,-38 0-4-3,-22 0 18 2,-5 5 3-1,-2 1-2 2,12 0 1-3,22-1 1 2,7 1-2 2,19-2 3-2,10-4-2-3,3 0 6 3,0 2-3-2,13 6 6 3,34 4-2-3,20-4-6 2,6 3-6 0,-4-11 1 0,-13 6 2-2,-15-6-1 3,-21 0 0 0,-11 0-1-2,-6 0 1-1,-3 2-7 1,0-2-15 1,-40 0-23 0,-38 0 19-2,-25 0 27 2,-7 0 4 1,10 0-4-2,19-2-4-1,19-4 4 2,27 1-2-1,16 5 2 1,19-6-9-2,0-2-11 3,33 3 3-1,40-2 17-1,18 7 4 0,6 0-4 3,-7 0-11-4,-16 0-43 2,-17 7-19-2,-17 6-97 3,-40-2-80 1,0-5-761-4</inkml:trace>
    </iact:actionData>
  </iact:action>
  <iact:action type="add" startTime="47560">
    <iact:property name="dataType"/>
    <iact:actionData xml:id="d16">
      <inkml:trace xmlns:inkml="http://www.w3.org/2003/InkML" xml:id="stk16" contextRef="#ctx0" brushRef="#br0">30126 15067 445 0,'0'0'137'4,"0"0"23"1,0 0-47 3,0 0-34-1,0 0-13 1,0 0 16-2,0 0-17 3,0 0 0-1,165-7-7-2,-126 18 0 3,-2 5-16-3,-1 0 0 4,3-1-17-5,-6 0-8 3,-5 1 0 0,1 2 0 0,-6-7-6-3,-1 4-2 4,-3-2 1-2,-3 4-3 2,-3 0 0-4,1 2 14 4,-5 1-13-2,0 5 7 2,-5-8-4-3,-4 5 3 2,0-2-9 0,0 5 0-1,0 4-5 3,0-4 0-4,-20 7 1 2,2-8-1 8,-8 1 0-15,-7-5 2 6,-8 5-2-1,-10-1 0 2,-5-3 0-2,-8 3 0 2,-10-5 0 0,3 3 1 3,-3-2-1-5,-1-6 1 2,-2 5 0-1,3-2 1-1,-3-5-2 1,-1 2 3 3,-10-9-3 0,-1 1 3-6,9 0-3 0,1-6 4 5,5 0-4-1,6 0 0 1,-5 0 1-4,-1 0 0 4,-7 0 1-2,-7 0 0 4,-5-4 6-2,-3-1-6-6,-1-1 0 5,10-8-1-2,3 0-2 1,10-3-8 1,5-2 6 0,5-2-8 0,4-1 11-3,13 3 0 5,3 6-2-3,6-11 2 3,2 4 1-6,4 2-1 6,5-2 0-4,4-7-3 3,2 9 2-2,7 1-2-2,4 3 1 4,1 2-4-1,5 2 6-1,4-3-3 0,0-1 3 1,0 1-1 0,0-9 1-3,0 0-1 4,0-8 0-1,17 5-1-1,-1 1 1 0,1 1 1 1,1 2-4-1,6 5 4 1,1 5-3-1,-2 0 3 1,10 5 0-1,-1-5 1 4,7 5-1-7,2-3 0 4,3 1 3 0,5 5-2 2,2 1 0-4,5 2 0 3,2 0 0-3,6-6 0 1,-2 6 2 0,-1 0 1 0,-4 0-1 1,-4 0 2 0,-2 0 1-2,-10 0 2 2,-5 0-4 0,0 0-3 0,-8 0 0-3,1 0 0 5,-9 0 4-3,-4 0-5 2,-5 6 4-5,-8-6-4 4,3 0 10 0,-3 2-5 0,-3-2-1-2,0 0-2 2,0 0-3 1,0 0 1-2,0 0-2 0,0 0-1 0,0 0-5 1,0 0 4 0,-32-11 4-1,-6-14 2 1,-5-5-1 0,-8-11-1 0,2 0 0-2,-5-4 0 3,-2 2-1-2,9 13 1 2,7 7-6-4,9 6 1 3,11 6 3 0,7 2 0-1,9 3-4-1,1 4 6 2,3-3 10 0,0 2-4 1,0 3 1-3,0 0 0 1,7 0-4 1,34 10 1 0,11 20-2-1,6 0 2 1,6 11 1-1,-5 2 8 2,-2 6-7-4,-13-12 9 4,-7 4-3-1,-10-13-1-1,-11-9-1 2,-9-5-3-4,-7-3 3 3,0 4-10 1,0 13-4-2,-45-1-5 1,-14 10 6 1,-9 0-1-4,3-13-9 3,14 1-25-1,2-10-30 0,17 0-33 2,13-1-102-4,19-14-74 3</inkml:trace>
    </iact:actionData>
  </iact:action>
  <iact:action type="add" startTime="49209">
    <iact:property name="dataType"/>
    <iact:actionData xml:id="d17">
      <inkml:trace xmlns:inkml="http://www.w3.org/2003/InkML" xml:id="stk17" contextRef="#ctx0" brushRef="#br0">30713 16122 590 0,'0'0'128'2,"0"0"-31"5,0 0-17 1,0 0-30-1,0 0-11-1,0 0-1 3,-190 0-9-2,131-4-4 2,-2 4 0-4,10 0 4 5,0 0 2-3,8 27-8 1,4 7 9-3,11 4-5 3,12 2-1 1,12 4-1-2,4 5-5-1,0-5 3 3,43 1 5-1,21-11 3-1,13-12-27 4,7-12-4-6,-7-10-2 3,-5-4 2 0,-6-29-2-3,-16-18 2 4,-13-3-10-1,-14-1-20-1,-10-2-32 0,-13 1-37 2,0 40-48-2,0 2-178 1</inkml:trace>
    </iact:actionData>
  </iact:action>
  <iact:action type="add" startTime="49613">
    <iact:property name="dataType"/>
    <iact:actionData xml:id="d18">
      <inkml:trace xmlns:inkml="http://www.w3.org/2003/InkML" xml:id="stk18" contextRef="#ctx0" brushRef="#br0">30639 15681 619 0,'0'0'182'5,"0"0"-26"0,0 0-31 2,-113 207-55 0,70-102-7 2,-1 2-13-2,-4 10-6 0,5 11-17 1,7-5-12 0,-1 1-11 0,17-9-1-1,4-20-3 0,7-22-2 0,5-33-32 1,4-31-47-2,0-9-52 3,0-36-349-2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49:00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68">
    <iact:property name="dataType"/>
    <iact:actionData xml:id="d0">
      <inkml:trace xmlns:inkml="http://www.w3.org/2003/InkML" xml:id="stk0" contextRef="#ctx0" brushRef="#br0">14964 12061 918 0,'0'0'4'4,"-242"-9"-2"4,88 9 79-2,-21 0 31 2,-21-20-36 0,-24-4-31 0,-8-7 8-2,1-3 14 2,5 9-1 4,6 3-4-7,11 5 1 1,0 7-10 2,-4 9 1-1,-3 1 13 5,-7 0-28-7,-5 0-7 3,-5 13-3 0,1 4-3-2,-5-2-3 0,8-4 1 1,8-9 0 2,11 2-10 2,6-4 12-6,6 0-18 2,-2 0-1-1,-1-10 4 5,-6-7-1-4,-2-2-5-2,7-6 2 3,-2-2 2 0,6-8-3-3,14 5 1 4,9 1-5-1,4 9 5 3,11 7 1-3,13 1-8-4,9 7 0 3,2 5 0 1,6 0 0-3,-6 0 0 4,-13 0 0-1,0 0 0 3,-3 0 0-4,-4 0 0 0,-5 11 0-2,-1 0 0 3,-1 2 0-2,-2-1 0 2,3-3 0-1,7 0 0 1,2-7 0-2,7 4 0 4,3-6 0-3,7 2 0 3,-5 5 0-4,4 3 0 1,-7 2 0-1,-8 4 0 5,3 4 0-6,-5 3 0 2,10-1 0 0,-1 3 0 2,-1 1 0-3,-1-4 0 1,-1 0 0 1,4 5 0 3,6-8 0-4,10-1 0 1,6-3 0-3,11-6 0 3,11-4 0-3,2-5 0 4,3 0 0-1,8 0 0 1,0 0 0-4,8 0 0 2,14 0 0 2,5 3 0 2,8 5 0-4,12 1 0 0,1-1 0-1,1 1 0 2,14-6 0-4,4 0 0 5,7-1 0-2,9-2 0 2,0 0 0-4,-2 7 0 3,-9-2 0 1,-2 3 0 1,-4 6 0-4,-9 0 0 0,0 3 0 2,-5 0 0 1,-2 0 0-4,-3 2 0 4,11-4 0-3,5-2 0 6,4-4 0-5,4-4 0 1,-1 5 0-3,0 0 0 2,3 4 0-1,-9 9 0 3,6 11 0-2,-4 8 0 1,-4 0 0-2,7 0 0 1,-2-11 0 2,0-5 0-1,2-8 0-2,-1-4 0 1,1-2-3 1,1 2-6 2,5 0 9-6,-2 8 0 4,0 10 2 1,0 10-1-2,6 11 8-1,4 15-9 3,0 10 0-1,0 21 0-1,0 7 0 0,4 13 0 0,13 9 0 2,-8 3 0-4,-5 0 0 3,-4 7 0 1,0 0 0-1,0 5 0 3,0 8 0-7,0 4 0 3,0 6 0 0,0 6 0 4,0 13 0-4,0-2 0 0,0-4 0-1,0-7 0 2,0-8 0-3,0 0 0 4,0-13 0-1,0-7 0 2,0-17 0-4,0-14 0 0,-4-1 0 1,-13 0 0 0,-7-6 0 0,6-11 0 1,0-6 0 1,2-7 0 4,0 4 0-10,5 3 0 3,0 0 0 2,1 3 0 3,5 1 0-4,2 4 0-2,-2-4 0 2,5-13 0 1,0-10 0-2,0-17 0 2,0-17 0 0,0-18 0 1,13 5 0-2,2-10 0 1,-2 3 0-2,7 1 0 1,-1-7 0-1,3 3 0 2,1 4 0 4,16-9 0-7,12 2 0 1,13 1 0 2,18 0 0-1,4-1 0 6,9 3 0-7,-5 9 0-2,-1 3 0 4,1 12 0 2,4-8 0-3,9 1 0-1,10-1 0 1,14-6 0 4,15-12 0-6,19-6 0 1,9 0 0 2,17 0 0 0,3 0 0-3,-5 0 0 4,-1 0 0-1,-10 0 0 0,0 0 0-3,3 8 0 5,-6-2 0-3,0 1 0 3,6-2 0-2,-4-3 0-1,3 10 0-1,-2-7 0-2,-7 1 0 5,-6 0 0-1,-7-5 0 0,-2 7 0-1,-16-4 0 0,-7-4 0 0,-4 0 0 2,-1 0 0-2,8 0 0-1,-4 0 0 3,2 0 0-1,-5 0 0-2,0 0 0 2,1 0 0 0,0 0 0 0,3 0 0 2,7 0 0-3,-5 0 0 2,6 0 0-2,4 15 0-3,2 7 0 2,12-2 0 2,5-1 0 0,5 2 0 4,5 1 0-6,7-3 0 1,-2 1 0-2,2 0 0 4,-8 2 0-4,-3-2 0 4,-4-1 0-1,3 2 0 0,8-4 0-3,-4-8 0 5,11 1 0-3,7-10 0 2,4 0 0-5,4 0 0 6,5 0 0-3,-5-14 0 5,-2-4 0-6,-7 14 0 0,-14 0 0 0,-14 4 0 2,-7 0 0-2,-8 0 0 1,-8 0 0 1,-1 0 0 0,-4 0 0-1,1 0 0 1,2 0 0 0,-3 0 0 0,-2 0 0-3,-2-5 0 5,-17-1 0-3,-14 0 0 2,-11 4 0-1,-10-3 0-2,6-7 0 3,1-8 0-3,-1-5 0-1,7-12 0 4,-3-2 0-1,-3-3 0 3,-8 0 0-5,-12 2 0 2,-14-1 0-3,-5 6 0 0,-1 5 0 4,-12 7 0-1,-4-3 0 0,-5 7 0-1,0-11 0 0,-4-10 0 2,3-4-6-2,-4-5 1 2,2-13 2-1,9-2 0 1,2-23 3-4,3-18 0 2,7-10 0-2,-7-14 3 6,-5 7-4-4,0-1 1-1,-6 12-1 0,0-3 1 2,-2 0 0 0,-1-16-2 4,1-13 5-8,-2-3-3 5,-9-3 1-3,4 14-2 1,-6 5-2 0,-1 13 1 1,0-1 1 0,-4-3 1 1,0-11 0-5,0-4-1 5,0-15 0-2,-8 0 2 4,5-7-2-5,1 1 3 3,-1 11-4-1,1 16 2-3,-4 18 0 0,1 22-1 4,-2 17 2-2,-2 9-2 2,-1 4 2-4,-7-1-2 4,-6-11 2-1,-2-9-2 0,-4-14 1-2,-1-15 0 3,-4-10 0-2,-2 4-2 1,4 9 2 1,-4 23 0-1,7 20 0-2,9 24 3-1,5 16-5 3,4 9 2 2,-1 0 0-3,3-4-1 0,-8-6 0-2,-2-15 1 3,-6-8 0 1,-5-2 1-1,1-2-1-3,1 8 0 7,11 10 1-5,4 13-2 3,1 6 0-8,5 3 1 6,0 7 0-1,5 0 0 3,0-1-1-2,2-8 1-3,0-8 0 3,0-7 1 3,0-6-1-5,0 1 1-1,0-1-3 3,0 8 2 2,0 7 0-4,0 3 0 0,-6-3-2 1,6-5 1-1,0-3 1 3,0-6-2-2,0 3 2 1,0 8-14-1,0 10-38 0,0 4-18 2,0 9-59-2,-5 0-89-1,5 15-142 3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49:00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13">
    <iact:property name="dataType"/>
    <iact:actionData xml:id="d0">
      <inkml:trace xmlns:inkml="http://www.w3.org/2003/InkML" xml:id="stk0" contextRef="#ctx0" brushRef="#br0">27239 11997 707 0,'0'0'195'4,"0"0"-32"4,0 0-44 0,0 0-8-2,0 0-75 3,0 0 7-2,0 0 0 1,0 0 0-2,11 174-5 2,-11-126-5 0,0-4-6 0,-3 5-1-3,-1 1-8 4,0 3-3-1,-1-2-1 0,5-7-11-2,0-14 8 2,0-5-2 0,0-15 6 0,0 2-3-2,0-7-2 2,0-2-1-1,0 4 2 2,0-7 7-3,5 4 5 3,9 2-7-2,6 3-6-1,9-1 2 1,-8 2-1 2,6-3-4-1,2 1-3 0,-1-3 2-2,8 2-5 2,5-5 6 0,2-2-3 2,2 3-4-6,-2 1 4 4,-2-2 3 3,-2 4 6-5,2 1 5 4,-5-1-3-3,5 1-12-3,2-5 13 4,3-2-11-2,1 0-3 6,1 0 1-5,4 3 1-1,-4-3 0-1,4 5 2 4,-10 3 2-2,4 1-4 2,1 0 3-3,-4-4-4 5,1 1-2-4,-4-4-1 0,4 4 2-2,-4 3-2 3,1-4 2 0,2 1 1 0,-2-2-1-3,4-4-4 4,1 0 4 2,4 0-4-2,2 0 4-6,4 0-3 5,-2-13 1 1,-3 5 0-2,-8 3 3-2,1 1-1 5,1-1-4-3,-3 5 5-1,1 0-5 1,1-3 2 0,-1 3 0 2,1 0 1-2,5 0 1-1,-4 0 1 3,1 0-2 1,3-5-2-1,-4-1 2-5,8-2-2 4,-3 3 1 1,4-2-3-2,-3 2 3-3,-5 5-1 8,0-3 0-4,-1-2 2-2,-6 5-2-2,-1-6 2 7,1 2-2-5,-5 4 1-1,0-2 0 4,3 2 0 2,2 0 0-1,1-5-2-7,4-1 3 2,2-5-2 3,2 1 2 0,-2 3 0-2,-2 1 0 3,-1 1-2-1,1 1 1-1,-1 4 0 2,-5 0 0-4,4 0 0 5,-4 0-2 0,5 0 4-5,-2 0-1 2,2 0-1 0,4 0 0 1,-1 4 0 0,2-3 0-3,1 3 0 7,-1-4 0-5,4 0-1 0,-4 0 3-3,-4 0-3 5,-1 0 2-2,-5 0-2 2,1 0 4-4,-1 0-5 7,4 0 2-4,-8 0-1-2,1 0 1 0,3 0-1 2,3 0 0-1,-2 0 1 1,1 3 2-3,1 2-2 7,-1-2 0-4,4 2 0-3,-1 4 0 1,-2-2-2 2,1 1 2 0,0-3-1 0,2-3 2-3,5 2-1 4,-6-4 2-2,1 2-2 1,5-2-1-2,3 4-1 2,3-1 0 1,-7-3 2-1,1 5-1-2,-8-2-2 4,3-1 3-1,-11 1 0-5,6 1-2 3,-7-4 2 1,7 1 0 0,-1 3-3 0,-2 1 1-2,3-2 2 4,-10-3-1-2,3 0 0-2,-4 0 0-1,1 0-1 4,-5 0 3-2,4 0-3 1,4 0 0-2,-5 0 1 2,6-6 0 1,-2 4 0-1,-2 2 0-3,-4-4-1 7,-2 4 2-5,1 0-2 0,5 0 2-3,2-5-6 5,2 0 3-1,0-6-4-3,1 1 6 4,2 3 0 2,2-1 1 2,-5 1 0-12,0-5 1 5,1 2-2 1,-2 2 3 3,-5-4-4-5,-2 7 1 2,-6-1 1 1,-5 3-2 0,-4 3 1-1,-4 0 0 1,4 0 1-2,-5 0-1 2,6 0-3-2,-6 0 4 2,5 0-3 2,0 0 2-4,-6 0-6 2,9 0 3-1,-1 0 2 0,-5 0-4 2,10 0 2-1,2-3-5-3,-1 0 4 4,-4 1-2-2,11 0 2 2,-11 2-1-4,-1 0 4 4,-4 0-1-2,-5 0 2 0,-2 0 1 0,1 0-3 2,-3 0 2-2,0-4 1 1,0 4-1-2,0-3-4 2,0-5 2 0,0-12-5 1,0-14 1-1,0-13 6-1,0-13-1 1,0-6 1-2,0-5 1 0,0-4 2 5,7-5-1-4,12 2-2 0,3 4-1-2,-6 12-3 4,0 15-28 1,-9 13-37-1,-3 7 0-5,0 2-37 3,-4-5-64 0,0 28-70-1,0 0-331 2</inkml:trace>
    </iact:actionData>
  </iact:action>
  <iact:action type="add" startTime="15166">
    <iact:property name="dataType"/>
    <iact:actionData xml:id="d1">
      <inkml:trace xmlns:inkml="http://www.w3.org/2003/InkML" xml:id="stk1" contextRef="#ctx0" brushRef="#br0">16834 15597 577 0,'0'0'139'5,"0"0"-25"2,0 0 8 0,0 0-53 0,0 0-10 2,0 0 12-1,0 0-1-3,0 0 11 4,0 45-7-2,0-43-2 1,0-2-16-1,0 0-2 1,0 0-6 0,0 0-7-2,0 0-9 2,0 0-14 1,14-24 3-3,30-24 20 2,12-14-4-1,11-6-6 0,1-14 8 2,6 1-10 1,1-12 2-4,5-6-7 1,1-10-4 7,3-9 2-11,9-8-8 3,12 0 4 1,-3-6-4 1,10-6-5 0,3-2-9-3,5 2 0 4,-3 8 0-2,-4 16 0 1,-2 15 0-2,-10 15 0 4,-4 10 0-4,-8 10 0 4,-8 2 0-6,-10 3 0 4,-12 8 0 0,-5 3 0 0,-6 12 0-2,-14 8 0 5,-9 8 0-3,-8 6 0-1,-2 6 0-1,-14 4 0 1,2 4 0 0,-3 0 0 1,0 0 0-2,0 0 0 2,0 0 0 2,0 0 0-1,-4 0 0-2,-31 20 0 2,-10 6 0-5,-11 4 0 4,-11 4 0-3,-11 6 0 3,-8-1 0 1,-1 3 0 2,3-9 0-2,4 1 0-6,20-11 0 5,6-6 0-2,21-6 0 0,12-8 0 3,16 0 0-2,5-3 0 1,0 0 0-2,13 0 0 2,43-3 0 4,24-22 0-5,21-12 0-2,4-5 0 2,-5 3 0 0,-5-3 0 4,-13 5 0-5,-14 5 0 0,-19 14 0 1,-16 6 0 5,-12 10 0-6,-16 2 0-1,-5 0 0 2,0 0 0-1,0 44 0 6,-3 21 0-4,-23 16 0-3,-1 1 0 2,-4-9 0-1,5-11 0 3,6-20 0-2,4-15 0 2,7-15 0-4,6-9 0 4,3-3-79-2,0 0-43 2,41-45-47-3,18-16-51 1,-30 21-87 2,-2 1-350 1</inkml:trace>
    </iact:actionData>
  </iact:action>
  <iact:action type="add" startTime="16068">
    <iact:property name="dataType"/>
    <iact:actionData xml:id="d2">
      <inkml:trace xmlns:inkml="http://www.w3.org/2003/InkML" xml:id="stk2" contextRef="#ctx0" brushRef="#br0">19643 12399 722 0,'0'0'178'3,"0"0"-96"6,0 0 55-3,0 0-37 2,-222 138-29 0,147-73-4-2,7 4 8 2,7 4-9 0,17 4-2 0,12-2-1 0,24-4-25-2,8-5-4 2,0-12-8 0,48-9-5 0,20-17-8-2,7-16 6 2,11-12 3 0,-1 0-5 5,-5-32-9-12,-12-26-5 7,-16-18-3 0,-17-17 0 0,-19-8 0-2,-15-6-1 5,-1 8-2-3,-1 13-1 4,-35 12-53-11,-15 18-100 7,22 53-125-2,-1 3-367 2</inkml:trace>
    </iact:actionData>
  </iact:action>
  <iact:action type="add" startTime="19740">
    <iact:property name="dataType"/>
    <iact:actionData xml:id="d3">
      <inkml:trace xmlns:inkml="http://www.w3.org/2003/InkML" xml:id="stk3" contextRef="#ctx0" brushRef="#br0">29852 18383 951 0,'0'0'159'6,"0"0"13"3,0 0-28-1,0 0-61-2,0 0-14 2,0 0-22 0,0 0-9 0,81-13-6-2,-33-31-1 1,13-13-7 2,11-16 0-2,28-22-1-1,18-15-10 3,21-16-1-1,10 0-8 0,5-7 5 0,-13 15-2 1,-14 14 6-3,-14 15-5 2,-23 7 2-2,-16 20-1 2,-10 6-5 5,-21 14-2-7,-9 7-1 2,-11 5 1-5,-10 11-1 5,-12 12 1-1,-1 2-1-1,0 5-1 3,0 0 0-2,0 0 0 1,0 0 5 0,0 0-5-2,0 0 4 2,0 0 1 0,0 0 4-2,0 0-9 4,0 0 5 0,0 0-1-3,0 0 1-1,-10 0-2 0,-20 5-1 2,-20 9 4-1,-13 7-6 0,-11 5 5 1,-7 6-4 1,-4-4 3-3,6 1-3 3,8-7-1-3,11-5 0 4,17-6-2-2,17-4 2-5,14 1 0 5,12-8-1 0,0 0 0 0,0 0-5-1,51-9 1 3,30-17 3-4,29-14 4 2,18-4-1-2,-1 0 0 3,-9-1-1-2,-20 13-1 1,-19 4 1-2,-20 11 4 2,-18 6-2 2,-12 5-3-4,-22 6 3 0,0 0-2 4,-7 0 0-1,0 0 3 0,0 0 6-5,0 8 19 6,0 46-3-5,-23 8-20 3,3 9 1-3,-1-9-4 3,5-17-2 0,9-21 1-1,3-12-2-1,4-12-1 2,0 0-49 0,0-17-63 0,23-28-102-1,-9 9-98 1,-3-1-151 1</inkml:trace>
    </iact:actionData>
  </iact:action>
  <iact:action type="add" startTime="20620">
    <iact:property name="dataType"/>
    <iact:actionData xml:id="d4">
      <inkml:trace xmlns:inkml="http://www.w3.org/2003/InkML" xml:id="stk4" contextRef="#ctx0" brushRef="#br0">31668 15572 15 0,'0'0'887'4,"0"0"-747"5,0 0 31-3,0 0-81 2,0 0-21 0,0 0 5-1,53 48-26 0,-46-48-12 3,10 0-18-4,6 0-10 1,11-10-7-1,2-12 6 3,4-6-1-1,4-6-2 0,-1-5 3-2,1-1-6 2,-3 2-1 0,-5 9 1 0,-4 9 0-3,-15 7-1 3,-2 4 1 1,-7 6 1-1,-6-2-1-2,1 5 0 2,-3 0 17 0,0 0 28 1,0 35-12-4,0 29-27 3,0 18-5 0,-16 20 3 0,-5 14-3-2,1 4 2 4,3-2-2-2,4-11 1-1,2-8 5-1,4-18-2 2,-1-10-1 3,5-24-4-4,-2-19 5-1,1-14-3-1,1-8-3 3,-3-2 0 0,-8-2-1-2,-11 3-6 3,-10 1 6 3,-11 0 0-5,-5-1-2-3,-5-5 3 3,-1 0-1 2,6 3 1-2,5-3-4-2,16 3 3 3,3-1 2 0,13-2-1 1,10 0 0-4,4 0 0 4,0 0 2-2,0 0 2 2,18 0 42-4,35 0-5 5,28 0-5-3,23-5 16 1,22-3 2-1,8 2-7 1,-13 0-9 0,-15 6-34 0,-22 0-4-2,-20 0 0 1,-18 0 0 2,-15 0 0-2,-8 0 0-1,-19 0 0 2,-1 0 0-1,-3 0 0 3,0 0 0-3,0 0 0 1,-14 6-82-2,-43-6-109 2,17 0-45-3,-4 0-178 6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53:23.7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6478">
    <iact:property name="dataType"/>
    <iact:actionData xml:id="d0">
      <inkml:trace xmlns:inkml="http://www.w3.org/2003/InkML" xml:id="stk0" contextRef="#ctx0" brushRef="#br0">6467 2645 569 0,'0'0'191'5,"0"0"-65"3,0 0-4 0,0 0-22-2,0 0-11 2,0 0-1 0,0-7-3 0,0 7-13-2,0 0-9 2,0 0-9 0,0 0-3 0,0 0-4-2,0 0-10 2,0 0-8 0,0 0-12 0,0 0 9-2,0 0 0 2,0 0-4 1,0 3-12-2,0 14-4-1,0 3-3 2,6-1-1 0,-6 4 2 0,0 3-2-2,2-1 2 2,-2 5-2 0,0 1 0 1,2-3-1-4,-2 1 0 7,0-1 0-7,0-6 0 3,0 3-1 2,0-7 0-3,0-1 0 0,0-4 0-1,0 1 1 1,0 3 0 0,0-3-1 1,0-3 2 0,0 1-4-2,0-3 4 1,0-5-3 1,0-1 1 1,0 3 0-2,0-1 3 2,0 2-3 0,0-2 0-1,0 0 0-5,0 1 0 4,0-2 0 2,0-2-1 1,0-2 1-2,0 0-1-1,0 0 1 0,0 0 0 0,0 0 1-1,0 0 1 0,0 0-3 3,0 0 2-2,0 0 0 0,0 0 7 1,0 0-2-1,0 0-1 2,0 0-4-2,0 0 6 2,3 0-3-2,20 0 1 4,7 0-5-7,-3 0 0 1,3 0 2 4,-2 0-2-1,-1 0 0-2,5 0 0 2,0 0-1 0,0 0 2 0,0 0 5-2,-5 0-4 2,1 0 0-1,1 0-1 2,0 0 4 0,3 0 1 0,-1 0-3-2,-2 0 2-2,-1 3-4 0,-3-1 6 4,2-2-6-1,-2 0 1 3,1 0-1-5,0 0 2 1,-6 0 2-1,3 0 0 1,-5 0 3 0,2 3 0 1,-1-3 1 0,1 5-6 0,4-1 4-2,-3-4-5 2,-2 1-2 0,-2-1 0 0,7 0 0-2,0 4 0 2,0-1 0 0,2-3 0 0,0 3 1-3,-2-1 4 4,4 3-4-1,-3-1 3 3,-2-1-2-4,-2-3-3 0,0 0 2-1,2 0-1 2,-3 0 0-3,3 0 0 3,-4 0 1-1,3 0 0 2,-3 3 1-3,6-3-1 5,-4 5-1-4,4-1 1 1,1-2-1-3,-1 1 0 2,-5 0 1 0,7-3-2 2,-9 0 2-3,5 0 0 1,-6 0-1 2,4 0 0-1,-1 0 2-2,-1 0-4 3,0 0 2 3,-3 0 0-5,1 0 1 0,-1 0 0-4,4 0-2 7,-4 0 3-4,-1 0-2 3,2 0 1-5,2 0-2 6,1 0 2-3,1 0-2-2,-1 0 1 4,-1 0 0-1,-2 0 0 0,-1 0 1-3,1 0-1 4,-1 0 1-2,-4 0-1 3,-6 0 0-2,-3 0-1 0,1 0 1-3,-4 0 0 2,0 0 0 0,3 0 0 0,1 0-1 1,5 0 4 1,1 0-4-3,0 0 3 1,3 0-4 2,0 0 2-1,2 0 0-3,-1 0 0 4,1 0-1-2,-2 0 0 2,-9 0 1 0,3 0 0-1,-7 0 1 0,0 0-1 0,0 0 1-3,0 0-2 1,0 0 1 1,0 0-1 4,0 0 1-5,0 0 0-1,0 0 0 3,3 0 0 0,-3 0-1-1,0 0 1 0,0 0 0 2,0 0-2-1,0 0 2-3,0 0-1 3,0 0-1 2,0-8 1-1,8-11-4-1,-3-11 5-3,6-11 0 2,-6-4 0 2,-5-4 3-5,0-1-4 5,0-4 2-1,0 5-1 2,0 4 0-4,0 8 0 1,0 14 0 1,0 6 0-2,0 12 3 2,0 1-3-2,0 4 0 3,0 0-1-2,0 0 0 1,0 0-1 1,0 0-18-2,0 0-16 2,0 0-33-5,0 0-58 3,-11 0-52 1,4 0-85 2,-4 12-148-5</inkml:trace>
    </iact:actionData>
  </iact:action>
  <iact:action type="add" startTime="9688">
    <iact:property name="dataType"/>
    <iact:actionData xml:id="d1">
      <inkml:trace xmlns:inkml="http://www.w3.org/2003/InkML" xml:id="stk1" contextRef="#ctx0" brushRef="#br0">4053 10991 47 0,'0'0'455'5,"0"0"-232"3,0 0-23 0,0 0-15-2,0 0-52 2,0 0-8 0,0 0-33 0,5-3-33-1,-5 3-16 0,0 0-2 1,0 0-13 0,0 20-15-2,0 4-7 2,0 6 0 0,0 0 6 0,0 2-7-2,0-2 4 2,0-4 0 0,0-1 2 1,0-9-8-4,0 1-1 3,0-3-2 0,0 0 0 1,0-1 0-4,0 2 3 3,0-3-2 0,0-9 0 0,0-1-1-1,0-2 3 0,0 0-2 1,0 0 2 1,0 0 2-4,0 0 0 3,0 0-1 0,5 0 1 0,6 2-1-2,9 2 2 2,0-2-3 0,3-2-3 1,-2 4 2-4,2-4-2 3,3 0 7 0,1 3 3 0,5-3 4-2,-3 0-12 2,8 0 8 3,-4 0-6-4,6 0-1 0,-7 0 0-1,7 0-1 4,-3 0 1-4,1 0 4 0,-6 0-1 2,6 0 7 0,-4 0 5 0,-2 0-7 2,-3 0 5 0,4 0-6-6,0 0 1 4,-4 0-9-4,1 0 3 4,0 0-2 0,0 0-2 2,1 0 6-3,4 0-4 1,-7 0 7-2,2 0-1 1,-1 0 3 0,-5 0 2-1,3 0 0 5,1 0-5-3,0 0-2-3,-3 0 0 3,5 0-6-1,2 0-1 1,-2 0 3-2,-2 0 1 3,4 0-2 1,-5 0 1-3,1 0 5 2,-1 0-3-4,-5 0-1 2,5 0-2 1,-2 0 0-1,0 0 0-1,6 0 3 2,-2 0-5 0,3 0 0-1,3 0 0 0,1 0 0 3,-2 0 0-2,-3 0 0-3,7 0 0 2,-4 0 0 1,6 0 0-1,-1 0 0 0,1 0 0 2,1 0 0 0,0 0 0-1,-4 0 0-3,-1 0 0 1,-1 0 0 2,3 0 0 1,-3 0 0-3,3 0 0 3,-1 0 0-2,-3 0 0 1,2 0 0-1,-3 0 0 0,4 0 0 4,2-3 0-3,-3-1 0-2,1 2 0 1,0 2 0-1,-4 0 0 2,-7 0 0 1,-5 0 0-3,3 0 0 2,-3 0 0-1,4-4 0 2,0 4 0-3,-2 0 0 2,1 0 0-1,-5 0 0-1,5 0 0 1,-3 0 0 2,-4 0 0-1,3 0 0-1,-3 0 0-1,0 0 0 3,1 0 0-2,3 0 0 2,-7-2 0-2,-5 0 0 0,-1 2 0 2,-4 0 0-5,-3 0 0 6,0 0 0-3,0 0 0 1,0 0 0-3,0-3 0 3,0 3 0 1,0 0 0-1,0 0 0-3,0 0 0 4,0 0 0-2,0 0 0 1,0 0 0 1,4 0 0-1,-4 0 0-1,0 0 0 0,0 0 0-1,0 0 0 1,0 0 0 2,0 0 0-2,0 0 0-1,0 0 0 3,0 0 0-2,0 0 0 3,0 0 0-5,0 0 0 2,0 0 0 1,0 0 0 0,0 0 0-1,0 0 0 0,0 0 0 2,0 0 0-1,0 0 0-1,0 0 0 0,0 0 0 2,0 0 0 0,2 0 0-3,5-4 0 1,6-2 0-1,1-4 0 3,2-2-5-1,-3 4 3-2,-8-1 1 3,2-4 0-1,-3 1 0-4,-4 1 0 5,0-2 1-1,0 0-1 0,0-1 1-2,0 1 0 2,0-7 4 0,0 0-4 0,0-2 0-2,0-3 2 2,-8-1-4 0,3 3 2 0,-2 9 0-3,7 9-1 3,-3 2 2 1,3 3-2-1,0-2 2-3,0 2 0 4,0 0-1-2,0 0-23 3,0 0-45-6,7 0-40 5,34 0-120-1,-21 0-28 0,-1 0-145-2</inkml:trace>
    </iact:actionData>
  </iact:action>
  <iact:action type="add" startTime="13903">
    <iact:property name="dataType"/>
    <iact:actionData xml:id="d2">
      <inkml:trace xmlns:inkml="http://www.w3.org/2003/InkML" xml:id="stk2" contextRef="#ctx0" brushRef="#br0">10517 14245 227 0,'0'0'357'6,"0"0"-206"0,0 0 38 2,-165 15-80 0,112-10-19 0,-12 0-13-2,-10 4 0 2,-14-1-15 0,-14-3 15-2,-14 0-19 2,-11 2-13 0,-9 1-2 0,-7-6 4 0,-2 2 3-2,1-1-13 2,-2-3 3 2,-2 3-11-2,4-3-2-3,5 2 8 2,12 3-4 2,6 2-10 2,3 1 2-6,5-2-10 3,4 0 7-1,0-3-11-1,2-1 1 0,8 1 0 3,2-3 1-1,-1 0 3 1,2 3-4-2,0-3 3 0,1 0-5-1,1 0 3 3,-7 0-3-3,9 0 0 5,-7 0-8-3,0 0 0-4,-4 0 0 3,-9 2 0 0,1 5 0 2,6-6 0 1,11 6 0-1,2-7 0-3,9 0 0 1,4 0 0-3,0 0 0 3,-1 0 0 2,4 0 0-1,-4-7 0 1,-1 2 0 1,5 2 0-3,-7 1 0-3,3-1 0 3,1 3 0 0,0 0 0 3,-1 0 0-3,-12 0 0 2,2-3 0-5,-3 1 0 4,-5 2 0 1,11 0 0-4,-5 0 0 14,5 0 0-17,5 0 0 3,-1 0 0 1,-3 0 0 0,-9 0 0 2,-2 0 0 6,-5 0 0-11,-2 0 0 3,1 2 0 1,1 1 0 2,-4-3 0-2,4 0 0 0,6 0 0 3,5 0 0-3,16 0 0-1,3 3 0 0,8-1 0 4,3 1 0-3,-2 2 0 0,3 4 0-1,-6 2 0 5,-7-4 0-4,-3 1 0 0,5 3 0-2,-5-3 0 3,-4 4 0 0,-9 2 0 3,-4-3 0-6,-3 6 0 3,-3-3 0-2,4 0 0 1,0 0 0 0,12-2 0 3,10 1 0-5,12-2 0 4,8 3 0 1,11-3 0-6,10-2 0 3,18-3 0 4,6-6 0-6,9 0 0 2,0 0 0 1,0 0 0-1,0 0 0-1,0 0 0 3,0 3 0-1,0 7 0-2,0 11 0 2,-4 12 0 3,0 12 0-3,-4 11 0-1,1 11 0 0,3 9 0-1,-3 11 0 3,1-3 0-4,-1 13 0 3,4-2 0-2,3-5 0 3,0 0 0 2,0 0 0-6,0 3 0 2,0 5 0 1,7-6 0 0,2 4 0-3,1 3 0 3,-6 4 0 0,-4 13 0-2,0 1 0 2,0-7 0 3,0-9 0-3,0-19 0-1,0-18 0-2,-4 5 0 2,-3 0 0 1,-2 10 0 1,2-2 0-2,2 4 0-1,1-17 0 2,4-2 0 0,0-9 0 1,0-2 0-3,0-14 0 2,0-3 0 2,0-10 0-4,0 7 0 1,4-5 0-1,1 4 0 0,-1 2 0 1,2 1 0 2,0-1 0-1,1-2 0-1,-7-2 0 0,0-3 0 2,0-5 0-2,0-15 0-2,1 2 0 4,-1-4 0-2,3-3 0 1,1 0 0 0,8 0 0-2,11 0 0 3,15 0 0 0,8 0 0-2,11 0 0-2,12 0 0 6,13 0 0-2,21 0 0-2,21 10 0-1,10-1 0 1,6 8 0 2,-8 0 0-4,-14 1 0 2,-3-3 0 3,-1 2 0-4,4 3 0 4,13 0 0-5,9 4 0 2,16-6 0 1,13 1 0 2,21 2 0-4,-2-8 0 0,-1 4 0 3,-7-3 0-5,-13 3 0 4,-12-4 0 1,-4 4 0-1,-8-7 0-2,-9-10 0 5,2 0 0-3,9 0 0-2,6-7 0 0,2-18 0 0,-3 3 0 6,-14 5 0-4,0 0 0-3,-8 13 0 1,-1-1 0 2,-1 1 0 0,-4 4 0-2,-3-9 0 2,-8-3 0 0,-3 7 0 1,-4-9 0-2,-4 9 0-2,5-2 0 4,-5 1 0-1,13-13 0-2,1-1 0 5,-4-5 0-4,6 1 0 0,-7-1 0 1,-5 7 0-4,8-1 0 6,-11 7 0-3,-3 7 0 2,-7 2 0-1,-6 3 0-3,-9 0 0 3,6 0 0 1,1 0 0-3,1 0 0 1,0 0 0 2,3 0 0-1,-3 0 0-3,2 0 0 3,-2 0 0 0,-3 0 0 0,3 0 0 0,4 0 0 0,-2 0 0-2,13 8 0 1,-2 4 0 0,-2-10 0 3,-5 9 0-2,-7-5 0-3,-9-1 0 2,-8-2 0 1,-5 2 0 0,0 0 0 0,-1 7 0 1,3-12 0-3,4 5 0 1,3-5 0-1,-9 0 0 1,-5 0 0 2,-8 0 0-1,-8 0 0 3,-8 0 0-5,-7 0 0 4,-5 0 0-6,1 0 0 1,-5 0 0 2,2 0 0 2,0 0 0-2,5 0 0 0,-6 0 0 1,4 0 0 0,-7 0 0-1,2 0 0 0,0 0 0 1,1-5 0 0,-4-7 0 1,2 7 0-4,-2-3 0 2,-3 8 0 3,-1-5 0-1,0-1 0-1,2-14 0-3,1-10 0 2,1-27 0 1,-5-19 0-1,0-25 0 0,-5-11 0 1,-2-11 0 0,6-10 0 0,2-5 0 1,4 0 0-3,0 2 0 1,2-3 0 1,-1 1 0-1,-2 1 0 1,1-2 0-1,-2 3 0 2,-2 10 0-3,-2 18 0 3,-1 12 0-2,-3 15 0-1,-3 4 0 1,0 8 0 1,0 2 0 0,0 3 0-1,0 3 0 0,-12 0 0 1,-8-6 0 0,4-6 0 2,3-3 0-4,-3-6 0 3,5 6 0-2,9 10 0-4,2 6 0 6,0 10 0 2,0 7 0-4,0 5 0-1,0 1 0 0,0-4-6 2,0 6 4 0,0-2 2 0,-6 0-5 1,-4 4 4-1,0 2 1-3,6 6-2 1,-5 5 0 2,2 8 2 1,-6 2-3-1,-3-2 3-1,-7-1-1 0,-5-4 2 0,3-7-4 1,-7-4 6 0,3-4-3 0,1-5 1-2,0 3-1 3,5 11 0-5,5 8-1 4,0 13 1 1,-3 2-7-1,-8 0-18-2,-6 20-48 2,-9 11-47 0,-6-5-58 0,-6-9-55-1,37-15-87-1,3-2-437 3</inkml:trace>
    </iact:actionData>
  </iact:action>
  <iact:action type="add" startTime="18901">
    <iact:property name="dataType"/>
    <iact:actionData xml:id="d3">
      <inkml:trace xmlns:inkml="http://www.w3.org/2003/InkML" xml:id="stk3" contextRef="#ctx0" brushRef="#br1">28514 2823 445 0,'0'0'407'6,"0"0"-231"2,0 0-37 0,0 0-35-2,0 0-1 2,0 0-8 0,2 121-32 0,0-81-6-2,4 5-4 2,-6 3-7 0,0-6-15 0,0-3-9-2,0-2 9 2,0-9-11 0,0-3-4 0,0-8 3-2,0-2-7 2,0-13 1 0,0-2 2 0,0 0 2-1,0 0-5 0,0 0-2 1,0 0-4 0,3 0 1-1,-3 0-2 0,2 0 1 1,5 0 7 0,4 0-2-2,10 0 1 2,-1 0-9 0,5 0 2 0,4 0-3-2,-2 0 5 2,4 0-1 0,8 0-1 0,4-2-1-2,1-5-2 4,4 6 0-3,-2-3 0 9,3 1 12-13,-1 3-10 5,-4-2 1-2,1-5-3-1,-5 3 1 1,4-6-2 2,1 3 0 3,7 0 0-3,-4 5 1-2,5-1 0 0,-5 3 6 1,-2 0-8 2,1 0 0-5,-1 0 0 4,-1 0 0 1,-9-3 0-1,1 1 0-2,-7-5 0 2,0 7 0 0,7-2 0 0,-7 2 0-1,2 0 0-1,-4 0 0 4,-4-3 0-3,2 3 0 2,-5 0 0-1,2 0 0 0,-4 0 0-2,-2 0 0-1,3 0 0 4,-2 0 0-3,1 0 0 4,-5 0 0-4,3 0 0 4,-1 0 0-3,-8 0 0-1,3 0 0 1,-2 0 0-1,0 0 0 4,-5 0 0-1,-1 0 0-1,0 0 0-4,-3 0 0 4,0 0 0 0,0 0 0-1,0 0 0 2,0 0 0-2,0 0 0 0,0 0 0-2,0 0 0 4,0-8 0-2,0-19 0 2,0-17 0-3,0-18 0 2,-6-4 0 0,-4 1 0-1,3 14 0 3,-1 21-4-2,-3 18 4-2,4 12-27 1,-14 0-41 0,-8 14-44-1,-13 25-110 4,19-16-110-3,7 2-625-1</inkml:trace>
    </iact:actionData>
  </iact:action>
  <iact:action type="add" startTime="20983">
    <iact:property name="dataType"/>
    <iact:actionData xml:id="d4">
      <inkml:trace xmlns:inkml="http://www.w3.org/2003/InkML" xml:id="stk4" contextRef="#ctx0" brushRef="#br1">22819 11025 465 0,'0'0'208'4,"0"0"-14"2,0 0-33 2,0 0-54 0,0 0-18 0,0 0-12-2,0 0-17 2,9 47-2 1,-9-16-16-2,0 3-9-1,0 2-9 2,0 1 0 0,0 2-9 0,-3-2 8-1,3-6-9 0,0-4 4 1,0-7-2 0,0-9-8-2,0-3-2 2,0-1-4 0,0-5 2 0,0 1-3-2,0-3 4 2,0 0-2 0,0 0 3-2,3 0 0 2,14 0-2 0,9 0 1 0,2 0 6 0,2 0 6-2,1 0-7 2,5 0 2 0,-3 0-4 0,6 0 2-1,2 0-6 2,2 0 0-1,-2 0-2 0,2 0 0-3,2 0 0 3,8 0 0 1,-9 0-1 2,12 6 0-7,-3 0 1 4,-2-1-2-1,3-2 0 2,-7 0 1-5,-3-1-2 3,5 2 3 2,5-4-4-2,2 1 2 2,5-1 0-1,4 4 2-1,1 2-1 0,-4 4 0 0,-4 2 0 0,-2 0 0 1,-5-5-1 0,-4 3 0 0,-7-5 1-1,2-3 1 0,-10-2-2 1,4 0-2-2,-2 0 2 2,0 4 0 0,-2-2-1-3,-4 1 3 4,-2 1-3-2,-6-4 1 1,6 0-2 1,-8 0 1-1,-2 0-1 1,-5 0 0-2,1 0 4 0,-8 0-3-2,4 0 2 2,-3 0-2 2,0-4-1-1,-5-12 1-2,3-9 0 2,-3-11 1 3,2-1-1-4,-2-8 2-1,0-4 1 0,0 4 0 5,0 8-2-5,0 10-1-1,0 2-1 2,0 2-5 2,0-8-55-1,-5-6-45-3,0 26-109 3,5 5-103 1</inkml:trace>
    </iact:actionData>
  </iact:action>
  <iact:action type="add" startTime="22603">
    <iact:property name="dataType"/>
    <iact:actionData xml:id="d5">
      <inkml:trace xmlns:inkml="http://www.w3.org/2003/InkML" xml:id="stk5" contextRef="#ctx0" brushRef="#br1">23136 11654 85 0,'0'0'180'1,"0"0"-24"7,0 0-22-1,0 0-20 1,0 0 0-1,0 0-28 0,0 8-2 2,0-8-13-2,0 3-3-1,0 3 13 2,-10 2 3 1,-10 1 6-2,-9 4 2-1,-7-1-26 3,-5-2-12-2,-2-2-1-1,-5-4-9 2,-9-1-4 0,-8-3-9 1,-10 0 6 0,-7 0-1-4,-13-5 3 8,-10-10-4-2,-12 2 0-10,-3 4-4 4,-1 6-6 3,4 0-4 0,5 1-6 0,-4-2-1-2,-7-1-5 5,-4-3 1-4,-8 6 3-1,2-2-13-1,-1 4 0 4,14-3 0-1,0-5 0-3,8-1 0 4,8-2 0 1,4 1 0-2,2 3 0-5,3 2 0 6,-2 0 0 2,5 1 0-3,0 1 0-2,5 1 0-1,2-4 0 2,3 2 0 1,1-1 0 1,1 3 0-3,-1-2 0 2,-2 4 0 0,6 0 0 0,2 0 0-2,-2 0 0 3,-4 6 0-3,-3 9 0 5,0 2 0-8,3-3 0 5,7-1 0 1,0 1 0-1,6 1 0-2,2-4 0 2,3 8 0 0,-8-2 0 0,-6 5 0-1,3-1 0 0,-1-2 0 3,3-7 0-6,6-4 0 4,11-6 0 0,11 1 0 0,12-3 0-1,15 0 0 0,13 0 0 1,4 0 0 0,0 0 0 0,0 0 0-2,0 0 0 6,0 0 0-4,0 0 0 0,0 0 0-4,0 3 0 2,0 8 0 1,0 15 0 2,-3 18 0-2,0 17 0 0,-6 8 0 0,2 10 0 0,-3 13 0 1,-2 13 0 0,-1 12 0 0,-1 11 0 0,6 7 0-2,-2-1 0 4,7-6 0-4,-4-2 0 3,3 2 0-4,4 1 0 3,-3 6 0 0,3 6 0-2,0-3 0 2,0-7 0 0,0-10 0 0,0-14 0-2,0-14 0 4,0-23 0-4,0-14 0 4,3-14 0-6,4-8 0 4,3-12 0-1,-3-2 0 2,1-3 0-1,3-4 0-2,-4 3 0 2,4-3 0 0,-1-1 0 0,0-2 0-3,-4 0 0 4,-2-5 0-2,5 3 0 1,-6-5 0 1,1 1 0-2,6 1 0 2,10 0 0-4,1 2 0 1,12-3 0 3,13-1 0-1,5-3 0 0,16 0 0-2,11 0 0 5,15 0 0-3,14 0 0-1,6 0 0-2,5 0 0 2,-7 8 0 2,1 9 0 0,-11 3 0-2,-1-3 0-2,9-1 0 3,7 0 0 0,9-8 0-2,1-3 0 5,0-3 0-3,-4-2 0-2,-5 0 0-1,6 0 0 2,-5 0 0 2,6 0 0-4,0 0 0 4,0-7 0-1,5-10 0 0,0 0 0-2,13-4 0 2,-1 8 0 1,-1 0 0 2,-9 0 0-7,-11 8 0 6,-11-3 0-5,-3 6 0 3,1-5 0-1,-3 4 0-1,1-3 0 5,-10 5 0-6,0-6 0 2,-4 2 0 1,-5 0 0 0,-7-10 0-1,5 4 0 1,-3-3 0 0,2 0 0 1,-9-1 0-4,-3 5 0 1,2-2 0 2,-5 2 0 1,-2 1 0-2,-8-3 0 3,-3 3 0-2,-10-1 0-2,-6 1 0 0,-5 1 0 0,-7 0 0 1,-1 2 0 5,-11 0 0-3,1 4 0-4,-6-4 0 1,-3 3 0 0,-1-1 0 3,0 2 0-4,-6-3 0 3,4-1 0 0,-1-8 0 1,0-8 0-3,-2-7 0 2,2-1 0 1,3-12 0-2,-6-4 0 1,0-12 0 1,0-8 0-2,0-6 0 1,0-4 0-4,0-3 0 4,0 0 0 3,0 3 0-4,0 1 0 0,0-2 0-1,0-2 0 0,0 1 0 3,-10-3 0-3,0 6 0 1,-2-2 0 2,-1 1 0-1,-1-3 0-2,6-7 0 2,-2-4 0 1,7-3 0-2,2 0 0-2,-3 6 0 5,4-1 0-1,0 7 0-3,0 3 0 0,0 2 0 2,0 5 0 0,0 9 0 0,0 9 0 0,0 5 0-1,0 11 0 3,0 4 0-3,0-1 0 2,0 4 0-6,-5-5 0 5,-2 1 0 0,-5 1 0-1,5 2 0 0,-3 6 0 2,3 3 0-2,0 2 0 2,-5 3 0 1,3 3 0-6,-2 4 0 4,-2-3 0-3,4 2 0 2,-3 5 0 2,8 4 0 0,4-1 0-5,-3 3 0 4,3 0 0 0,0 0 0 0,-4 0 0-1,-2 0 0 1,-7 0 0 0,-7 11 0 0,-11 17-108-2,-4 0-71 2,19-16-83 0,0 0-133 0</inkml:trace>
    </iact:actionData>
  </iact:action>
  <iact:action type="add" startTime="26479">
    <iact:property name="dataType"/>
    <iact:actionData xml:id="d6">
      <inkml:trace xmlns:inkml="http://www.w3.org/2003/InkML" xml:id="stk6" contextRef="#ctx0" brushRef="#br0">1235 15409 297 0,'0'0'93'7,"0"0"-26"-2,0 0 15 3,0 0 2 0,0 0 43 0,0 0-19-2,0 0-36 2,-117-27 22 0,76 8-46 1,-5-6 17-3,-3-6-12 3,-5-14-16-2,-5-11-11 1,-5-14-7-3,-1-17-1 3,4-14 1 0,1-12-6 2,7 1-3-6,3 5 13 6,1 2 4-1,7 2-4 0,0-8-2 0,0 3 1-7,3-11 0 6,7 4-6 0,0 3-2 0,9 6-8-1,10 5 9 0,6 7-4 1,2 5 1-1,5 1-2 0,0 5 6 2,0 0 0 2,0 1-6-5,10-2 0 0,3-2-2 0,-1-10 2 2,4-3-3-2,-6-4 2 2,-4 2-5 4,3-3 4-6,-4 2-1 1,6-4 6-3,2-2 0 5,3 2-2-1,0 4 7-2,2 10-4 2,0 8-2 0,1 2-6 0,-3 3 1-1,-3-2-3 0,1-3 2 2,-4-8-3 1,-2 1 3-5,2-1 2 4,-5 1-3-3,3 9 1 1,2 11-5-2,-3-3 9 5,6 6-7-3,-3-5 3 2,3-3-3-4,-5-6 0 4,3 1 1-1,-6-7-3-1,5 3 3-1,0-3-4 2,-6 1 6 0,2 5-4 0,-3 7 1-1,1 2-1 0,-1 5-1 3,6 3 0-1,-5-1-1-3,3-3 0 1,-2-8 2-1,-1-11-3 2,0-8 3-2,-4 4 0 3,0 5 0-2,0 6-2 2,0 10 0-5,0 6 1 5,0 6-1-1,0 3 0 3,0 6-1-6,0-5 3 4,0-1 0-3,0-2-2 1,0-2 1-1,0-2 1 2,0-2-1 3,0 2 0-4,0 1 1-3,0 4 1 4,0 7-2 4,0-1 2-5,0-6-2-2,0-4 2 3,0-10 0-2,-4-2-1 4,-5 1-2-6,1-4 1 4,-4 5-1 0,8 7 1 0,-2 7-2-2,6 9 2 2,-6 9 0 0,6 7 0 0,0-5-1-1,-1-1 0 0,-2-3 0 2,-4-6 0 1,-2 0 0-4,-6-5-2 3,-1-2 5-6,-5-3-6 6,-2 5 6-4,-2-2-4 5,5 7 3-1,4-2-4-2,3 4 2 0,1 6 0-1,2 9-1 1,3-2 1 2,-4 7-1-1,7 1 4-2,1 0-3 1,-3-4 0 2,6-6 0-2,-2-13 1-1,2-4-1 3,0-6 0-2,0-1 0-1,0 5-1 3,0 5 3 2,0 4-2-4,0 7 2-2,0 5-2 3,2 2 1-1,7-7-2 2,-5-3 2-5,7-8-1 5,2-10 0-1,0-3 1 0,-6-8-3-2,3-4 4 2,0 3-1 0,-5 1 0 0,3-2-2-1,-3 0 1 0,-5-2 0 3,3 3-1 0,-3 2 2-5,4 4-3 3,2 5 3-3,-3 2-3 3,-3 10 4-2,0 0-2 3,0 2 0-3,0 4 0 4,0 8-1-5,0 4 1 2,0 2-1 2,0-2 1-2,0-1-2 0,0-4 5 1,0 4-3 0,0-2 0 0,0 7 0 1,0 3-1-1,0 5 1-2,0 4 0 2,0 3 0-4,0-4-2 5,0 1 3 0,0-8-3 1,0-2 4-4,0-4-4 0,2-1 3 3,6-4-2 0,2 2 0-4,-3 1 1 1,5 5-1 1,-1-2 1 2,-1-2-1-3,1-2 2 2,2-8 0 0,-2 3-1 0,-2 1 0-1,-3 5 0 0,-5 19 0 1,5 0 1-1,-3 8-1 0,0 2 0 0,-3 0 1 1,0 0-2 0,0-3 3-2,4 1-4 3,5-5 4-2,2 1-5 2,5 2 5-3,2-2-2 1,8 1 0 2,4 1 1-1,12 4 0-2,3 0 2 2,12 0 0 1,4 0-3 5,-2 0 2-13,1 0-1 8,-2 0-1-4,-2 0 0 3,2-8 0-2,3-9 0 2,1 2 1 0,5-3-3 0,1 1 5 0,2-2-3 0,-7 4 3-1,1 3-3 1,-1-2 0-3,-6 6 1 3,7-4-1 0,-3 4 0 0,3 0 0-2,-2 3 3 2,5-2-1 0,4-1-1 0,6-3-1 0,4-6-2 1,-1-4-1-3,-5 3 3 1,-10-1 0-2,-4-1 2 4,-1-1 1 2,-4 5 5-3,1-6-2-4,4-4 1 4,-5-2-6 3,4-6 1-5,-8 4-2 1,-3-5 1-2,-6 5-1 3,-3 7 0 2,-11 2 1-4,0 3 1 1,-6 4 0-1,-3-1-2 2,-4 1 1-2,4 4-1 2,-8-1 0 3,7-1 1-5,-2 4-1-1,3-1 1 4,-1 6-1 0,-3-2 3 1,-1 1-1-7,4-1-2 6,-1 0 2-3,9 0-4 4,0-5 1-3,8 3 1 0,-2-1 0 1,2-8 3-1,-2 8-5-1,4-4 4 2,-6 2-1 0,9-1 0 0,-3-3-1-1,-1-1 0 0,4 4 0 0,-7 0 0 2,2 1 0-3,-6 3 0 2,-9-1 0 3,0 5-1-3,-10-6 3-1,1 6-4-3,-1 1 2 4,-10-1-1 0,3 3-1-3,-3-2 0 4,0 2 2-2,0-3-2 1,0 3 0-2,0 0-3 2,0 0 4 0,-13-9-2 1,-28-7 2-3,-18-1 0 2,-2 2 1 0,-3 6 2 0,6 4-1-3,3 2-1 4,14 3 1 3,14 0 3-6,11 0-3 2,6 0 5-2,7 0-6 0,3 0 6 2,0 0-3-3,0 0 4 3,0 0 1 0,0 0-1 0,20 0 2-1,32 0 0 1,16 0-5 0,5 0-3 0,-8 0 2-1,-10 6-2 0,-14 0 1 0,-17-1-1 2,-8 1 1-4,-13-1 8 5,-3-5 2-2,0 5-2 0,0 11-9 0,-11 14-1-2,-18 9 1 1,-13 14-2 2,11 9 1-4,1 12 0 3,7 24 0 0,12 15-3 0,7 8 2-2,4-15-46 2,-3-25-36 0,0-38-69 0,3-43-89-3,0-5-148 4</inkml:trace>
    </iact:actionData>
  </iact:action>
  <iact:action type="add" startTime="30792">
    <iact:property name="dataType"/>
    <iact:actionData xml:id="d7">
      <inkml:trace xmlns:inkml="http://www.w3.org/2003/InkML" xml:id="stk7" contextRef="#ctx0" brushRef="#br1">23499 13067 403 0,'0'0'99'7,"0"0"3"-1,0 0 26 2,0 0-36 0,0 0 9 0,0 0 14 0,0 0-19-2,6 0-31 2,-6 0-17 0,0 0-5 0,0 0-5-2,0 0-9 2,0 0-4 0,0 0 4-2,14 0 8 3,15-4 6-2,15-11 7 1,12-2-1 0,24 0 22-2,20 0-7 4,22 1-9-3,24 2-9 1,19-1-12-2,16 4 2 2,12 0-13 0,4 0-5-2,-1-1-16 1,11 1-1 4,5 0 1-5,14 5 5 3,9 0-4-4,7 1 2 3,7 3 1 0,-4-11-2 0,3 3 4-1,-17-4-4 0,-14-3-4 2,-23 2-3-2,-15 2 1-1,0 1 2 7,-5 5-1-6,3-6-1 0,-6 5 2-3,0-3 2 3,-3-2-2 1,-1 1 4 1,-9-6-3-5,-4 5 3 4,-8 2-4 1,-5 1 0-1,-5 5 0 1,-10 0 0-2,-10-2-4 1,-9-3-1-3,-4-4 5 3,2-6 0-2,2-3-1 5,6-1 0-5,3-1 0 0,0-5 0 2,0 0 1 0,-8 2-2 4,-5 0 4-7,0 6-4 4,-6 1 5-4,-1 2-5 3,3 2 7-3,-15 3-10 2,-6-3 6 2,-8 3-2 1,-11 0 0-4,2 4-2 1,3-5 2 0,12 3-4 1,11 2-4-1,11-2 4 0,12-3 2 2,-3 4-3-2,-7 4 5-1,-9-5-6 5,-11 5 6-4,-10 0-1 1,-18 1 1-4,-7-2-1 4,-13-1 4 0,-5 1-5 1,-6 1 3-5,-7-2-1 8,3 1-2-4,-1-9 0-3,5-6-3 2,-1-14-2 0,3-11-2 1,10-7-1 2,-5-8 10-6,4 7-2 4,-2-3 3 1,1 5-3-4,-1-1 3 3,4 1-1-1,-7 0 0 2,5-2 0 0,-4-4-3-2,-2-11 3 2,-6-8-1-4,0-12 0 3,-5-4 0-2,1-4 0 4,-3-7 1 0,-2-4 0-7,2 1 1 4,-5 0 0 3,6 4 0-1,-4 4 0-3,2-1-1 0,1 3 2 3,-3 0-2-2,6 5 2 0,1-7-1-1,-4-9 0 5,-2-16-1-3,2-15 0-4,-6-5 1 2,-4-6-1 3,-3 1 3-1,0 3-3-1,0 9 2 0,0 14-2 0,0 12 2 2,-3 14-2-2,-4 5 1 0,4 12-1 1,1-6 1 0,-2-6 0 1,4 0 0-1,0-7 2 2,0-9-3-6,0-5 2 3,0-20-2-1,-4-9 1 2,4-5 0 0,0 3-1 2,0 18 1-4,0 6-1 1,-3 7 2-1,-2-1-1 0,-5 4 2 3,-3 4-4 1,-3 9 1-1,3 8 1-5,2 10 0 2,2 2 1 5,-3 4-2-3,2 1 1-3,4 3 0 3,-7-8 2-2,2-5-2 3,-2-14-3-3,0 3 2 2,7-3 1 0,-2-3 0 0,7 2-1 3,1 2 2-7,0 0-2 4,0-1 2-1,0 6-1-2,0 2 2 4,0 11-2-1,0 18 0 0,1 7-2 3,2 12 2-6,-3 5 0 4,0 0-2-2,0-1 1-3,0-2 1 5,0-2 0-2,0-11-2 2,-3-4 0-2,-14-4 0-1,-2 1 1 2,-2 10 1 0,2 10-2 3,-2 4 2-7,5 7-1 6,9 8 1-4,-6 2 1-2,6-3 0 5,1 3-1 1,-4-6 0-2,0-8-1-3,3-1 0 1,-7 4 2 3,4 8-2-1,0 9 1-1,3 1 0 1,-6 2 0 3,0 3-1-5,0 0-3 4,-5 4 3-5,0-4-1 0,-4 2-1 3,-1-3 3 1,-1-4 1-3,-5 2-1 1,2-5 1 1,-9 1 2-2,-5 0-3 2,-2-6 0 0,-1 1 1 0,-5-4 1-2,1-2 0 2,0 0-1 0,-17-3 0 0,1-3-1 5,-8-2 1-6,-4-1 0-4,7 0-2 4,5 4-1 1,3 3 1-2,10 5 1 2,2 2 0 0,6 7-2-2,2 1 2 2,5 4 0 0,4 2 0 0,3 3 1 3,6-2 0-2,1 2-1-5,3-3 0 4,3 3 1-1,-1-2-1-2,2 2 1 2,-1-3-2 1,-1 0 2 4,-2-1-1-6,-3-2 0 3,1-8 0-5,-1-2 1 3,-1-1-2 0,4-4 1 1,4 11 0 0,4 5 0 0,9 4 0 0,-1 4-1 0,3 0 2-2,-3 0-1 0,3 0 0 1,0-2-1 2,-4 2 1-1,4 0 1-3,0-6-1 4,0 4 1-2,0-1 0 2,0-6-1-1,0 4 3-1,0-8-2 2,0-3 1-2,12 0-1-2,14-10 0 2,7-4 0 2,3 2-2-1,5-6 1-2,8 8 0 2,2 6 1 1,7 4 0-2,1 7 1 4,-2 1-1-5,-9 3-2 2,-8-2 3-2,-8-1-3 0,-4 3 2 1,-11 2-1 1,-2 3 0 0,-11 0 0-1,-4 0 1 1,0 0-1 1,0 0 0-1,0 0-4-2,0 0 2 0,0 6-2 2,-12 8 3-1,-19-1 1 0,-6 1-1 1,-6 3 0 1,-6 0 1-2,1 0 1 2,-4 2-1-2,4 7 2 0,4-3-2 0,-1 2 0 1,9 0 0-2,0-1 1 5,5-7-1-4,4-2 0 2,-2 0 0-5,3-5 0 3,1-1 2 1,5-1-2 0,4 4 0-2,0-4 0 2,9 0 0 0,2-1 1-1,2-2 0 0,3-3 1 1,-4 5 1-1,4-2-1 3,0-2-2 0,0 2 3-6,0 4-2 5,0 8 6-4,0 9 0 3,0 4 3-1,12 9-2 1,1-5-5 1,3 0 0-3,-5-1 0 1,5 1-2 0,-3-1-1 2,2-4 1-4,1-9-1 4,1-5 0-1,-1 1 4 1,4-5-3-2,6 3 2 1,-1-3-1-2,1 3-2 0,-8 1 0 2,-3 2 0 0,-9-4-2 0,-6-2 1-3,0 0-1 3,0 1-4 1,0-4-15-1,0 4-47-3,-45-2-94 5,-16 5-98-3,31-10-53 0,7 4-743 0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1:53:23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40">
    <iact:property name="dataType"/>
    <iact:actionData xml:id="d0">
      <inkml:trace xmlns:inkml="http://www.w3.org/2003/InkML" xml:id="stk0" contextRef="#ctx0" brushRef="#br0">3053 4395 630 0,'0'0'134'6,"0"0"-12"0,0 0-18 1,-220-116 1 2,65 111-26-2,-32 5-21-1,-34 0-4 2,-11 47-7 0,-2 24-5 0,10 24-8-1,35 30-6 3,28 21 3-4,40 19 0 3,43 9-5-4,48 6-1 3,30 6 8 0,74 2 5 1,78-8-6-4,59-17-22 4,47-33 2-1,34-48-8 1,-4-55-4-3,-17-27-3 2,-40-93-10-1,-53-75 7 1,-48-55 0-3,-50-50 6 4,-52-27-3-2,-28-3 1 1,-71 13 0-2,-58 43 0 3,-34 55 1 2,-31 66-2-5,-39 73 3 2,-18 53 0-2,-13 64 4 1,22 88 0 0,35 42-1-1,49 26 12 2,37-3 3 0,46-13-7 1,37-25-3-3,38-16-3 1,50-16-4 4,82-18-2-3,60-25-24-2,39-43-38 0,18-49-40 1,-150-24-140 1,-25-45-212-2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2:02:1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60">
    <iact:property name="dataType"/>
    <iact:actionData xml:id="d0">
      <inkml:trace xmlns:inkml="http://www.w3.org/2003/InkML" xml:id="stk0" contextRef="#ctx0" brushRef="#br0">10914 6426 292 0,'0'0'445'7,"0"0"-326"2,0 0-2-2,0 0-31-1,0 0-7 3,0 0-9-2,0 0-15 1,0-17 3-2,0 17-6 2,0 0-2 0,0 0-11 0,0 7 2-2,0 15-15 2,0 11-17 0,0 1 2 0,-3 0-1-2,2-5-1 2,1-4-3 1,-3-9-2-2,3-5-1-1,0-5 6 2,0-6-5 0,0 2 6 0,0 3 1-1,0 3 2 1,0 1 4 0,0 4-17 0,0-5 5-1,11 1-2 0,-2-4 4 0,-2 4-5 2,0-4 7-3,-7 1-9 2,9-1 3-1,-4 0 1 1,2 5-3-2,1-3 2 2,1 5-2 0,0 0 1 2,-2-2 0-6,5 0 8 5,-4-5-7-1,4 3 6-1,4-2-8 0,0-5 3 4,3 3-3-4,-5 2 0 0,2-3 4 1,4 1-4-4,-1 6 7 7,2-5-5-4,3-5-3-1,12 0-1 1,1 0 1 1,3 0-2 0,1 0 2 0,-3 0 2 1,-7 0-1-4,0 0 5 3,-1 0-5-2,7 0 4 2,-7 0-4-1,0 0-2 2,1 0 1-4,5-2 0 5,-5-1 0-3,3 3 1 0,-2 0 0 2,2 0 0-1,0 0 2-2,0 0-3 3,-2 0 2-1,-8 0-2-2,-3 0 3 2,-3 5-1-2,-6 15 1 2,1 2-1-1,0 9-1 2,-6 7-2 1,1 1 2-2,-3 8-3-2,-2 6 4-1,0 1-4 2,-3 0 3 2,5-9-1-2,-3-14 0 0,-2-18 0 0,3-4-1-1,-3-9 1 2,3 0-2 0,4 0-1 1,7-9-5-4,3-22 1 5,9-8 6-2,-1-3 1-1,-2 5 0-1,0 1 0 2,-6 8-1 0,4 3 1 0,-5 1 0-2,0 6 2 2,0 3-2 0,-8 4 0 0,5 1 0-2,-3 7 0 4,3-4 1-4,3 2 3 2,5 0 6-3,-7-2-8 4,8 6 8-1,3-6-6-2,1 5 3 2,4-1-3 1,1-2 5 2,2 1-2-4,0 1-3 0,-2 1 5-2,8 2-4 2,1 0 5 3,1 0-3-4,7 0 2 2,7 0-8-3,6 0 4 2,4 0-4 5,6 0-1-6,-6 0 1 0,-4 0 0 2,3 0 0-3,-2 0 1 4,5 0 2-1,-6 5-1 2,3-1 4-4,-8 4-5 3,-5-3 5-4,1 0-3 2,-4 2-3 0,6-5 1 4,1 1-1-4,-3-1 2 0,4-2-2-2,-2 3 3 3,-3-3-2 0,1 0-1 0,-7 0 0-2,-2 3 1 3,-2 3 1-2,-2-1-2-1,2 1-2 2,-1 1 4 0,-1-5-2 0,11 3 0-2,-3-5-2 2,7 0 3 0,6 0-4 1,-4 0 2-4,5 0-1 2,-10 0 1 4,-2 0-4-3,-6 0 4 0,-11 0 0-5,0 0 2 6,-7 0 0-1,2 0-2 0,-5 0 0-3,-2 0 0 6,-1 3 0-5,2-3-1 1,-4 3 0 0,0-3 2 2,4 0-1 0,-5 0 1-3,0 0 3 1,-2 0-4 0,5 2 0 2,1 2 0-3,-2-2 0 1,5 1 0 0,-4 0 0 2,-5-3 0-2,-1 0-3 0,0 0 2 0,-1 0-6 2,4 0-8-2,1-14 9 0,6-19 6 3,-2-13 0-1,5-2 3 3,0 3-6-10,-2 9 7 3,-3 11-3 2,-5 5 1 2,-2 6-4-3,4-1-30 2,-10 5-43 0,0 1-68 0,-8 1-40-3,0 8-99 3,0 0-210 0</inkml:trace>
    </iact:actionData>
  </iact:action>
  <iact:action type="add" startTime="6169">
    <iact:property name="dataType"/>
    <iact:actionData xml:id="d1">
      <inkml:trace xmlns:inkml="http://www.w3.org/2003/InkML" xml:id="stk1" contextRef="#ctx0" brushRef="#br0">10988 9957 83 0,'0'0'515'4,"0"0"-395"2,0 0 9 2,0 0-25 2,0 0-45-4,0 0-11 0,0 0-3 2,91-12-9 0,-68 9 11 0,-1 3-1-2,1-2-12 2,2 2 0 0,2 0 1 0,5 0-2-2,6 0-15 2,-2 0 0 0,5 0-5 0,2 0-3-1,-2 0-2 0,1 0 2 2,0-6 1 0,2 4 1-4,-1-5-2 7,9 5-5-1,0-2 5-8,5-1-1 2,-1 1 10 2,4-4-10 1,1 3 8 0,5-4-6-3,-3-1 0 3,1 1-5 1,-9 1-2-3,-6 0-1 2,-1 3-3 0,-5-2 6 0,-7 1-6 0,5 2 1-2,0-3 1 2,4-1 0 6,2 3-1-10,0-3 5 5,4-1 5-4,-5 6-1 0,-1-1 5 2,4 4-6 1,-2 0 0 0,-4 0-4 0,3 0 1 0,5 0-4 3,-6 0 0-2,10 0-1-4,-1 0 0 0,2 7 2 1,-4 3-2 1,1 2 5 2,0 3-4-1,-2-5 6 2,-3 4-7-4,7-6 3 1,1 1-4 1,2-3-1-3,6-6 0 3,0 0 2 3,6 0-2-4,1 0 2-1,-2 0 7 0,1 0-5 4,-12 0 9-2,-5 0-7-4,-6 8 0 4,-8 8-3 2,-12 1-2-4,-5-2 0 0,-13-7-21 1,-9 0-52 2,0-1-49 0,-4-7-88-1,-21 0-79-1,0 0-425-1</inkml:trace>
    </iact:actionData>
  </iact:action>
  <iact:action type="add" startTime="13824">
    <iact:property name="dataType"/>
    <iact:actionData xml:id="d2">
      <inkml:trace xmlns:inkml="http://www.w3.org/2003/InkML" xml:id="stk2" contextRef="#ctx0" brushRef="#br0">14315 7482 572 0,'0'0'244'7,"0"0"-107"1,0 0-1 0,0 0-31 0,0 0 28-3,0 0-8 4,-244 56-39-1,108 8 6-2,-24 14-3 2,-9 12-13 0,-10 9-18 0,-3 15-1 0,-4 7-9-2,5 9-5 2,4 2-3 0,3 3-34 2,0 3-6-3,-4 2 0 0,-2 4 0 2,12-9 0-2,6-4 0-1,14-15 0 2,15-13 0 0,18-15 0 0,21-22 0-3,18-14 0 3,20-16 0-1,20-8 0 2,8-11 0-4,19-9 0 3,7-5 0 0,2-3 0 0,0 0 0-2,10 0 0 2,36 0 0 3,18 0-118-5,-13-14-73 2,-31 7-110-2,-11 0-159 4</inkml:trace>
    </iact:actionData>
  </iact:action>
  <iact:action type="add" startTime="14688">
    <iact:property name="dataType"/>
    <iact:actionData xml:id="d3">
      <inkml:trace xmlns:inkml="http://www.w3.org/2003/InkML" xml:id="stk3" contextRef="#ctx0" brushRef="#br0">10750 6915 821 0,'0'0'259'6,"0"0"-107"1,0 0 23 0,0 0-33 3,-190 144-23-3,96-49-16-1,-13 15-16 2,4 5-18 0,1-5-12 0,13-12-19-2,12-19-13 2,11-20-25 0,14-18 0 1,16-14 0-4,16-13 0 3,15-11 0 0,5-3-37 0,18-3-76-2,46-38-41 2,-21 11-99 0,3 5-163 0</inkml:trace>
    </iact:actionData>
  </iact:action>
  <iact:action type="add" startTime="17478">
    <iact:property name="dataType"/>
    <iact:actionData xml:id="d4">
      <inkml:trace xmlns:inkml="http://www.w3.org/2003/InkML" xml:id="stk4" contextRef="#ctx0" brushRef="#br0">33405 7741 629 0,'0'0'297'5,"0"0"-155"3,0 0 21 0,0 0-56 0,0 0-20-2,0 0-34 2,0 0 12 0,-120 130 15 0,49-68-12 0,-12 12 1-2,-8 8-8 2,-11 1-3 0,-4 6-8-2,-1 5-9 2,6-2 2 0,5-4-9 0,7-2-34 0,1-8 0-1,8-7 0 2,5-7 0-3,1-7 0 4,10-6 0-6,0-3 0 5,15-7 0-1,6-3 0-2,6-11 0 5,17-1 0-4,4-8 0 1,8-11 0-3,2-1 0 1,0-6 0 4,6 2 0-2,-2-2 0 0,2 0 0-1,0 0 0 0,0 0 0-1,0 0 0 1,0 0 0 0,2 0-59 2,7 4-121-2,-9-4-124-1,0 5-178 3</inkml:trace>
    </iact:actionData>
  </iact:action>
  <iact:action type="add" startTime="18283">
    <iact:property name="dataType"/>
    <iact:actionData xml:id="d5">
      <inkml:trace xmlns:inkml="http://www.w3.org/2003/InkML" xml:id="stk5" contextRef="#ctx0" brushRef="#br0">30767 8841 299 0,'0'0'239'4,"0"0"18"1,0 0-22 4,0 0-71-1,0 0-12 0,0 0 3-2,0 0-35 2,-200 112-23 1,145-51-27-2,-5-1-21 0,4 6-15 0,2-14-6 2,3-3-15-2,11-2-6-1,11-17-6 2,5-5 0 0,11-9-1 0,6-12-1-2,7-4-2 2,0 0-39 0,0 0-49 0,5 0-70-2,10 0-117 2,-6 0-143 0</inkml:trace>
    </iact:actionData>
  </iact:action>
  <iact:action type="add" startTime="21142">
    <iact:property name="dataType"/>
    <iact:actionData xml:id="d6">
      <inkml:trace xmlns:inkml="http://www.w3.org/2003/InkML" xml:id="stk6" contextRef="#ctx0" brushRef="#br0">2552 7847 532 0,'0'0'196'3,"0"0"-108"6,0 0-7-2,0 0-27 1,0 0-27-2,0 0-8 2,0 0 29 0,-18-64 5 1,-33 64 9-4,-21 0-3 3,-12 4-8 0,-16 32-12 0,-9 15-4-2,-4 8-5 2,2 18 7 0,8 9-10 0,5 12-6 0,9 7-4 0,9 6 3 0,12 12 4 0,8 5-3-3,20 10 1 4,22 8-9-2,18 5 1 2,21-1-9-4,67-16-1 4,32-18-3-2,24-28 0 2,17-36-1-3,16-35 1 1,4-17 1 2,0-67-2-2,-1-53-2-1,-22-43-3 2,-18-41 5-1,-27-23-3 2,-30-21 3-3,-50-19-1 2,-33 18 1 0,-29 29 0 0,-66 48-3-3,-27 58 1 5,-13 41-7-4,70 73-85 3,8 19-253-4</inkml:trace>
    </iact:actionData>
  </iact:action>
  <iact:action type="add" startTime="22522">
    <iact:property name="dataType"/>
    <iact:actionData xml:id="d7">
      <inkml:trace xmlns:inkml="http://www.w3.org/2003/InkML" xml:id="stk7" contextRef="#ctx0" brushRef="#br0">32702 11064 328 0,'0'0'167'5,"0"0"-46"3,0 0 31-2,0 0-53 2,0 0-27 0,0 0-11 0,0 0-13-2,6-34 38 2,-73 34 4 1,-13 2-39-2,-24 38-14-1,-11 21-10 2,-11 24 2 0,-1 23 9 0,11 18-5-2,20 9-5 4,21 5-7-3,24 2 0 1,28-3-1-2,23-4-4 4,36-9 0-4,64-18-2 2,42-25 1-2,28-33-3 2,11-44-12 0,3-12-1 0,-7-78-1-2,-13-45 0 2,-12-45 2 2,-28-33-1-3,-48-16 1 0,-39 1-3 0,-37 25-1 0,-27 34-2 1,-67 37-6-3,-34 27-71 4,51 99-108 2,2 0-97-4</inkml:trace>
    </iact:actionData>
  </iact:action>
  <iact:action type="add" startTime="25265">
    <iact:property name="dataType"/>
    <iact:actionData xml:id="d8">
      <inkml:trace xmlns:inkml="http://www.w3.org/2003/InkML" xml:id="stk8" contextRef="#ctx0" brushRef="#br0">12287 12510 164 0,'0'0'525'4,"0"0"-410"4,0 0-4 0,0 0-25 0,0 0-33-2,0 0-3 2,0 0 33 0,10-27-30 0,-15 4-11 0,-8-2 4-2,-3-6-3 2,-4-3-9 0,-3-6-8-2,3-1-4 2,-1-2-3 0,1-4-5 0,4-1 5 0,5 1 2-2,-3 2-7 3,4 0 0-2,2-1 5 4,0-2 3-8,3 1-5 6,-3-4-7-1,4 7-2-2,1-3-4 2,-1 0-1 3,-1 5 3-4,5 3-3 1,0 0 9-2,0-1-8-1,0 2 7 3,0 1-4-1,0 0 4 1,0 3-3 2,0 4 0-2,0-5 3 0,0 1-7-4,9 4 6 5,-3 2-4-2,3-3 1-2,-4 1-2 4,6 1 2 2,-6 1-6-3,5 0 3-3,4 2 2 1,-3-5 0 4,5 1 2-3,-3-1-3-2,2-3 7 3,2 3-1 0,2 1 9-1,4 1-9 0,-6 1 0 1,7 4-3 0,-7-3-1 2,6 2-1-4,-5 0-5 2,-2 5-1 1,0 6 3-4,1-2-5 0,5 1 4 4,-1 1-4-2,7 7-16 1,7 3-53-2,2 4-72 3,-24 0-56 0,2 0-138-2</inkml:trace>
    </iact:actionData>
  </iact:action>
  <iact:action type="add" startTime="26392">
    <iact:property name="dataType"/>
    <iact:actionData xml:id="d9">
      <inkml:trace xmlns:inkml="http://www.w3.org/2003/InkML" xml:id="stk9" contextRef="#ctx0" brushRef="#br0">14425 12374 150 0,'0'0'386'3,"0"0"-200"5,0 0-64-2,0 0-25 2,0 0-29 0,0 0-15 0,0 0-13-1,63 0 0 0,-45-21 1 2,-2-2 6-2,3 1 8-1,2-5-8 2,-2-8-15 0,2 3-18 0,2-5 3-2,-10-3-8 2,-2-4 7 0,5-5-8 1,-7-4-2-4,3-5 1 3,-2-7-5 2,-3-3 9-3,-1-1-6-1,-2 3 10 2,5 1-6 0,-9 3 1 0,0 4-2 3,0 7 0-4,0 5-1-1,0 7-5 3,0 6 6-5,0-1-4 2,0 1 9 2,-12-1-8 1,-2 4 2-2,-4-7-4 5,2 0-1-8,-7 0-1 3,3 4 0 1,-6-2-2-1,1 8 2 0,-2-1 0 1,-2-1-1 1,-2 2-1-3,-5 4 1 2,0 1 0-2,0 2 0 5,4 0-2-7,0 3 1 5,7 3-3-3,2 6-10 1,10 5-42 0,3 3-51 4,10 0-67-2,0 0-138-5</inkml:trace>
    </iact:actionData>
  </iact:action>
  <iact:action type="add" startTime="27408">
    <iact:property name="dataType"/>
    <iact:actionData xml:id="d10">
      <inkml:trace xmlns:inkml="http://www.w3.org/2003/InkML" xml:id="stk10" contextRef="#ctx0" brushRef="#br0">12390 11679 727 0,'0'0'129'7,"0"0"8"2,0 0-42-4,0 0-37 3,0 0-4 0,0 0-4 0,0 0 5-1,94 3 17 0,-61-3 2 1,8 0-14 0,7 0-11-1,-1-3 3 0,6 0-10 1,6 1-13 0,-1 2 2 0,6-3-1-2,1 3-7 2,-1 0-5 0,-3 0 1 0,2 0-3-1,1 0-2 1,3 0-1 1,5 0-8-5,-4 0 11 8,-1 0-6-5,-3 0 4-1,-8 3-4 0,-5-1 1 6,-2 4 0-4,2-4 0-4,-7-2-6 3,-1 4-4-1,1-4 4 5,-4 0-4-5,4 0 4 0,-2 2-1 7,-5-2 3-5,-3 0-6-3,1 0 3 0,-1 0-2 2,1 0-1 1,-4 0 2 0,-5 0-3 0,-6 0 5 0,-6 0-5 1,-2 0 3-2,-8 0-3-1,-4 0 0 0,0 0-2 2,0 0-2-1,0 0-54 1,0 0-78 0,-40 0-87 3,17 0-34-5,-14-2-55 1</inkml:trace>
    </iact:actionData>
  </iact:action>
  <iact:action type="add" startTime="28296">
    <iact:property name="dataType"/>
    <iact:actionData xml:id="d11">
      <inkml:trace xmlns:inkml="http://www.w3.org/2003/InkML" xml:id="stk11" contextRef="#ctx0" brushRef="#br0">12521 11378 364 0,'0'0'169'3,"0"0"6"5,0 0-15 0,0 0-54 0,0 0-27-2,0 0-12 2,29 17-9 0,-29-17 1 0,3 0-18-2,-3 0 1 2,0 0-1 0,0 0 1 0,0 0-14-1,0-17-16 0,0-17 32 1,0-4-20 0,0-2 2-2,0 6-7 2,5 7 11 0,5 2-4 0,3 8 6-2,0 2 0 2,1 4-6 0,8 5-4 1,1-1-9-3,6 3-7 2,3 0-5 0,3 4-2 1,7 0-13-4,-7 0-57 6,4 0-58-6,-9 0-67 3,-22 0-30-1,-5 0-235-1</inkml:trace>
    </iact:actionData>
  </iact:action>
  <iact:action type="add" startTime="28790">
    <iact:property name="dataType"/>
    <iact:actionData xml:id="d12">
      <inkml:trace xmlns:inkml="http://www.w3.org/2003/InkML" xml:id="stk12" contextRef="#ctx0" brushRef="#br0">13080 11309 431 0,'0'0'333'5,"0"0"-166"3,0 0-16-2,0 0-70 2,0 0-24 0,0 0 4 0,0 0-9-1,124 0 7 0,-95 0-5 1,-1 0-27 0,4 2-3-1,-8 4-18 0,-3-4-5 1,-6 2-1 0,-7-4-23-2,-4 0-79 2,-4 0-80 0,0 0-155 1,0 0-317-4</inkml:trace>
    </iact:actionData>
  </iact:action>
  <iact:action type="add" startTime="29174">
    <iact:property name="dataType"/>
    <iact:actionData xml:id="d13">
      <inkml:trace xmlns:inkml="http://www.w3.org/2003/InkML" xml:id="stk13" contextRef="#ctx0" brushRef="#br0">13658 11418 520 0,'0'0'137'3,"0"0"-20"5,0 0-6 0,0 0-1-2,0-144-35 3,0 108-16-2,0-1-2 1,0 0-14-2,4 6 15 2,2 9-17 0,4 11-11 0,-7 3-13-2,1 2-4 2,1 6-9 0,3-3 0 0,4 1-3-2,7-4-1 2,14 0-2 0,1 1-38 0,6 5-54-2,2 0-19 2,-30 0-104 0,-2 0-363 0</inkml:trace>
    </iact:actionData>
  </iact:action>
  <iact:action type="add" startTime="29496">
    <iact:property name="dataType"/>
    <iact:actionData xml:id="d14">
      <inkml:trace xmlns:inkml="http://www.w3.org/2003/InkML" xml:id="stk14" contextRef="#ctx0" brushRef="#br0">14151 11252 549 0,'0'0'167'4,"0"0"-65"5,0 0 2-3,0 0-45 4,0 0-28-5,0 0 1 3,-155 30-11 1,134-21 1-3,5-4 5 1,14-1-3 0,-4-2 5 1,6 7 20 0,0 3 6 1,0 4-6-3,13 6-40 4,10-2 0-5,0 0 4 2,0-3 1 0,1 0-3 2,-10 2-10-1,-5 1-1-2,-9 3-4 2,0-1-12-1,0 1-14 3,-34-4-12-5,-21-7-37 3,28-12-85-1,-2 0-187 2</inkml:trace>
    </iact:actionData>
  </iact:action>
  <iact:action type="add" startTime="30126">
    <iact:property name="dataType"/>
    <iact:actionData xml:id="d15">
      <inkml:trace xmlns:inkml="http://www.w3.org/2003/InkML" xml:id="stk15" contextRef="#ctx0" brushRef="#br0">13046 12345 106 0,'0'0'29'4,"0"0"59"3,0 0-16 1,0 0-28 0,0 0-17-2,0 0 30 2,34 74 18 0,-27-71 4 0,-1-1-13-2,-4-2 10 2,3 5-14 0,-2-2 14 0,-2 0-9-2,-1 1 5 2,0-4-4 0,3 0-21 0,-3 0-25-2,6 0-10 2,-6-7 12 0,0-18 24 1,0-12-14-4,0-3 5 3,0 3 21 0,0 0-26 0,0 8-5-2,0 9 2 2,0 7-6 0,0 7-10 0,0-2 3-1,6-4 0 0,11 2 3 1,8-5 14 0,11 3-18 0,3 1-6-1,9 5-4 6,-2 1-7-6,1 2-1-1,-7-2-2-2,-9 0-35 7,-8-10-55-5,-23 10-123 0,0-3-179 0</inkml:trace>
    </iact:actionData>
  </iact:action>
  <iact:action type="add" startTime="32539">
    <iact:property name="dataType"/>
    <iact:actionData xml:id="d16">
      <inkml:trace xmlns:inkml="http://www.w3.org/2003/InkML" xml:id="stk16" contextRef="#ctx0" brushRef="#br0">25074 12752 469 0,'0'0'142'6,"0"0"14"0,0 0-55 2,0 0-26 0,0 0 0 0,0 0-3-2,0 0-12 2,0 17-4 0,0-17-11 0,-4-2 4 0,-12-21 31-2,-1-8-36 2,-6-7-12 0,2-5-4-1,-5-5-11 0,3-3 1 2,6-2-8-2,-2-1 0-1,4 2 4 3,2-5 3 0,0 3-3-2,3-2 3 1,6 0-3 0,-5 1 5 1,9 1-10-3,0 0-1 2,0-1 3-4,0 3-2 5,0 3 3 2,0 4-4-5,0 2 5-2,0 6-11 5,0 1 6 2,0 2-3-5,0 0 12 0,0 1-2 2,13-4-3-1,0-3-4 2,2 1-1-4,5 3 0 3,-1-4-1 0,1 1 1 0,6 2-6-1,0-3 4 0,-1 8-4 2,-1 0 1-5,-2 7-2 4,-4 6 0 0,-1 8 0 1,2 7-3-4,-3 4-4 4,8 0-65-1,4 0-53 0,5 9-55 0,-20 3-101 0,0 1-466 0</inkml:trace>
    </iact:actionData>
  </iact:action>
  <iact:action type="add" startTime="33537">
    <iact:property name="dataType"/>
    <iact:actionData xml:id="d17">
      <inkml:trace xmlns:inkml="http://www.w3.org/2003/InkML" xml:id="stk17" contextRef="#ctx0" brushRef="#br0">26504 12675 418 0,'0'0'208'4,"0"0"-94"4,0 0 13 1,0 0-15-2,0 0-30-1,0 0-17 2,56-56-12 0,-44 26-5 0,2-2 0-1,-5-5-12 0,4-7-6 1,-1 0-2 1,-1-6-5-3,2-4 1 1,-3-8-7 1,-4-5-1 0,-6-4-6 0,0-5 5-2,0-2-1 4,0 2-7-3,-3 0 10 1,-17 0 3-2,-13 6-2 3,1 1-3-2,-4 6 4 1,-1 5-10-3,-2 7-3 4,1 8-5 1,2 9 5-4,0 2-5 2,6 12 1-1,1 3-1 1,11 5-1-4,7 4 0 4,-2 5-2 0,7 3 1 0,-4 0-8-1,-1 0-49 1,3 0-50 2,-1 0-49-3,2 0-105 4,7 0-464-5</inkml:trace>
    </iact:actionData>
  </iact:action>
  <iact:action type="add" startTime="34475">
    <iact:property name="dataType"/>
    <iact:actionData xml:id="d18">
      <inkml:trace xmlns:inkml="http://www.w3.org/2003/InkML" xml:id="stk18" contextRef="#ctx0" brushRef="#br0">25205 11788 666 0,'0'0'148'4,"0"0"-14"4,0 0-56 0,0 0-40-1,0 0-8 1,0 0 2 0,0 0-4 0,0-38 10-3,0 9-9 3,0 1 15 1,0 4-12-1,0-6 16-2,0 8-10 1,0-3-1 1,0 6-15 0,0 1-17 0,0 5 5-1,0 4-2 0,0 0 5 1,0 4 7-2,0-3-7 2,0-1 4 0,3-2 3 0,7 0-2-2,-3 2-4 3,11 1 4-2,-3-1-4 2,4 0-4-4,3 4-4 3,4 5-6 0,8 0 0 0,-1 0-6-2,2 0-31 2,-2 0-60 3,-1 0-83-5,-25 0-26 1,-4 0-267-1</inkml:trace>
    </iact:actionData>
  </iact:action>
  <iact:action type="add" startTime="34965">
    <iact:property name="dataType"/>
    <iact:actionData xml:id="d19">
      <inkml:trace xmlns:inkml="http://www.w3.org/2003/InkML" xml:id="stk19" contextRef="#ctx0" brushRef="#br0">25547 11701 626 0,'0'0'141'3,"0"0"-10"5,0 0-22-3,0 0-30 3,0 0-7 0,0 0-20 0,109-13-18-2,-82 4-12 2,1 1-17 0,4-4-5 0,-5 2-4-2,1 0-40 2,-5 8-66 0,-20 2-182 0,0 0-470-2</inkml:trace>
    </iact:actionData>
  </iact:action>
  <iact:action type="add" startTime="35292">
    <iact:property name="dataType"/>
    <iact:actionData xml:id="d20">
      <inkml:trace xmlns:inkml="http://www.w3.org/2003/InkML" xml:id="stk20" contextRef="#ctx0" brushRef="#br0">25989 11800 539 0,'0'0'144'5,"0"0"2"3,0 0-33-2,0 0-27 2,0 0-40 0,0 0-16 0,16 0-10-2,-16-5 11 2,0-19 11 0,0-1 8 0,0-3-9-2,0 0-7 2,0 3 2 0,0-3-22 0,0 3 21-2,0 0-22 2,0-1 1 0,0 7-11 1,0 1 3-4,3 5-3 3,7 1-2 0,-3 6 1 0,5 2-1-1,-1-3 2 0,7 7-3 1,5 0-2 0,6 0-52-2,-1 0-55 2,3 0-17 0,-22 0-61 0,-3 0-163-2</inkml:trace>
    </iact:actionData>
  </iact:action>
  <iact:action type="add" startTime="35668">
    <iact:property name="dataType"/>
    <iact:actionData xml:id="d21">
      <inkml:trace xmlns:inkml="http://www.w3.org/2003/InkML" xml:id="stk21" contextRef="#ctx0" brushRef="#br0">26343 11620 458 0,'0'0'182'4,"0"0"-33"4,0 0-49-1,0 0-52 2,0 0 17-4,0 0-29 4,-61 49 0-1,45-39-9 1,9-5-13-4,-2 1-2 4,9-3 2 0,0 3 2-2,0 2 11 0,0 6 4 0,0 0-7 0,12 1-4 0,4 2-8 1,-5-4 0-2,-1-1-7 2,-4 1-1 0,-6 1-4-2,0 1-2 2,0 2-3 1,0 1-9 0,-23-1 3-2,-9-2-18 1,0-7-1-1,-7-4-88 1,29-4-100 0,3 0-202-2</inkml:trace>
    </iact:actionData>
  </iact:action>
  <iact:action type="add" startTime="36134">
    <iact:property name="dataType"/>
    <iact:actionData xml:id="d22">
      <inkml:trace xmlns:inkml="http://www.w3.org/2003/InkML" xml:id="stk22" contextRef="#ctx0" brushRef="#br0">26499 12113 326 0,'0'0'403'3,"0"0"-270"5,0 0-30-2,0 0-2 2,-161 30-15 0,73-30-4 1,-16 0-10-4,-9 2 6 3,-9 4-3 0,-4 3-12 0,8-1-20-2,1 6-3 2,14-2-16 0,15-1-4 0,3 3-11-2,19-2-3 2,12-2-5 0,14 1 0 0,11-4-2-2,11-3 0 4,8-4 1 2,7 0-25-6,3 0-41 0,0 0-18 0,0 0-40 1,0 0-22 1,0 0-146-3</inkml:trace>
    </iact:actionData>
  </iact:action>
  <iact:action type="add" startTime="36663">
    <iact:property name="dataType"/>
    <iact:actionData xml:id="d23">
      <inkml:trace xmlns:inkml="http://www.w3.org/2003/InkML" xml:id="stk23" contextRef="#ctx0" brushRef="#br0">25651 12690 373 0,'0'0'270'6,"0"0"-144"2,0 0 22 0,0 0-38-1,0 0-9 1,0 0-38-1,0-118 17 1,0 86-25-2,5 2-11 2,-1 8 5 0,6 9-12 0,3-2-5-2,0 4-14 2,8 1-6 0,2-3-9 0,1 6-1-2,0-3-2 2,5 5-2 0,2-4-15 0,6 1-73-1,3-2-71 1,-25 1-47 0,-4 3-286-1</inkml:trace>
    </iact:actionData>
  </iact:action>
  <iact:action type="add" startTime="39745">
    <iact:property name="dataType"/>
    <iact:actionData xml:id="d24">
      <inkml:trace xmlns:inkml="http://www.w3.org/2003/InkML" xml:id="stk24" contextRef="#ctx0" brushRef="#br0">28008 12435 423 0,'0'0'102'5,"0"0"-45"4,0 0 15-3,0 0-25 2,0 0 6 0,0 0-9 0,0 0 26-2,-16 146-26 2,13-115 11 0,3 0-9 0,0 5-10-2,0-2-1 2,0-3-10 0,0 0 6 0,0-5-7-2,0-1-7 2,16-3 6 0,2 3-15 1,2-5 3-4,-1 0 2 3,6-1 1 0,-2 1 2 0,10-3-2-2,-3 3-2 2,2-7-1 0,-3-1 4 0,8 0 0 0,-1-2 3-1,4 5 0 1,4-3-9-1,8 1 1 1,-7 1 8-2,6-1 0 2,2 5-8 0,4 1 10-2,5 1-8 3,4-1 5-1,-3-4-11 0,5 0 3-2,1-5-5 3,-9-3 1-2,4-2-2 2,-4 3 1-5,-4-2 9 5,-2 2-2-1,2-3-2 0,4 0-3-2,1 2 7 2,5-4-11 0,2-1 0 0,-7 5 1-2,0-5 0 2,-1 1 6-1,-4-3 5 1,4 0-5 1,0 0-7-1,4 0 6-1,3 0-5 0,0 0 4 1,-2-3-3-2,6-8 1 1,-6 1-2 4,-4 3 1-8,6-3-3 9,2 5 0-4,-5-3 6-2,3 3-2-1,-1 3 0 3,-5-2-3 1,-4-2 1-2,-1 6 0-1,-2-3 3 1,0 3 0 4,5 0-1-3,-4 0-1-3,7 0-3 2,2 0 2 0,-3-2-1 2,6 2-1-1,-6 0-1-1,-2 0 3 0,2 0-3 2,-2 0 0-5,-1 0 8 8,2 11-6-4,4-2 5-1,-4 1-7-1,7-1 3 0,0-3-2 3,-5-4-1-2,3-2-6-2,-4 0 6 3,-4 0 0 0,-5 0 0-1,-11 0-3 1,-7 0 1 0,7 0 2 0,1 0 2 0,0-5 1-2,-6-3-2 2,-1 2-1 0,3 3-1 1,-2 0-1-4,7 3 2 2,2-2-1 2,-1-3-1-1,1 1 2-2,-5 1-1 2,1 0 2 0,-8 3-2-3,1-3 1 4,-7 3-1-1,-2-2 0-1,-9 0-1 2,-3-2 2-4,-2 4-5 4,-9-3 4-2,1 3-8 1,-3 0 5-2,0 0-3 4,0 0 3-4,0 0 4 4,0 0 1-2,0 0-1-1,0 0-3 2,0-8-1-2,4-7-9-1,3-7 5 0,9-8 8 2,-3-4 0 1,3-6 0-5,-1 3 1 5,-5 5 0-1,-4 6-1-1,-6 5-44 0,0 12-58 0,0 2-90 1,-6 7-61 0,-9 0-257-2</inkml:trace>
    </iact:actionData>
  </iact:action>
  <iact:action type="add" startTime="41289">
    <iact:property name="dataType"/>
    <iact:actionData xml:id="d25">
      <inkml:trace xmlns:inkml="http://www.w3.org/2003/InkML" xml:id="stk25" contextRef="#ctx0" brushRef="#br0">31126 15131 571 0,'0'0'143'6,"0"0"-19"2,0 0-30 0,0 0-28 1,0 0 9-4,0 0-23 4,0 0-4 0,-84-136-9-3,52 74-10 0,0-8-4 3,5 3 15-2,5 5-21 2,3 0 4-4,3-5 4 3,3 4-5 0,9 1-5-2,1-2 11 2,3 0-13 0,0-4-6 3,0 4 3-5,0-1-8 1,0 0 2 0,14-2 4 2,15-1 3-2,2 4 3 1,-2 6-4 2,0 1-4-4,0 9-3 1,-2 0 0-2,2 4-3 3,-1 4-1 0,4 3 0 0,0 9-2 1,4 6 1-3,3 5-2 0,5 8-3 1,-4 9-54 1,-2 0-85 0,-5 0-37 0,-33 9-88-1,0 8-631 0</inkml:trace>
    </iact:actionData>
  </iact:action>
  <iact:action type="add" startTime="41928">
    <iact:property name="dataType"/>
    <iact:actionData xml:id="d26">
      <inkml:trace xmlns:inkml="http://www.w3.org/2003/InkML" xml:id="stk26" contextRef="#ctx0" brushRef="#br0">31809 13894 398 0,'0'0'165'5,"0"0"-31"3,0 0-60 0,0 0-20-2,0 0 10 2,0 0-3 0,12 3-20-1,-11-3 5 0,-1 0-4 2,0 0-15-2,0 0-13 1,0 0-1-2,0 0 9 2,0 0-1 0,0 0-4 1,0 0-10-4,0 0 0 3,0 0-4 0,0 0 4 0,0 0 10-2,0 0 0 2,0 0 4 0,0 0-4 0,0 0-1-2,0 3-12 2,0-3 2 0,0 0-5 0,0 0-1-2,0 0 2 3,0 0-1-2,0 0 0 1,0 0 0-2,0 0-2 2,0 0 2 0,0-23-1 0,0-6 0-2,0 7 5 2,0-1 0 1,0 4 4-2,0-1 5-1,0 1 9 2,0 2 0 0,7 0-16-2,-4 3 19 2,3 6-10 0,-3-1-2 0,6 4-3 1,-1 2 9-3,2 1 1 2,8-2 1 0,5 4-5 0,6 0-9-2,3-3-2 1,4 3-5 1,3-3-2-2,5 1-3 3,-7-3-28 10,-8 1-51-17,2-2-69 2,-30 6-29 0,2 0-204 4</inkml:trace>
    </iact:actionData>
  </iact:action>
  <iact:action type="add" startTime="42596">
    <iact:property name="dataType"/>
    <iact:actionData xml:id="d27">
      <inkml:trace xmlns:inkml="http://www.w3.org/2003/InkML" xml:id="stk27" contextRef="#ctx0" brushRef="#br0">32370 13762 598 0,'0'0'233'6,"0"0"-65"-1,0 0-72 3,0 0-47 0,0 0-26 0,0 0 9 0,87-8 7-2,-67 8-21 2,-10 0-9 1,8 0-9-4,-2 0-7 3,-5 0-59 0,-4-7-112 0,-5 5-272-2</inkml:trace>
    </iact:actionData>
  </iact:action>
  <iact:action type="add" startTime="42928">
    <iact:property name="dataType"/>
    <iact:actionData xml:id="d28">
      <inkml:trace xmlns:inkml="http://www.w3.org/2003/InkML" xml:id="stk28" contextRef="#ctx0" brushRef="#br0">32664 13986 427 0,'0'0'214'4,"0"0"-130"5,0 0-13-4,0 0-17 2,0 0 27 4,0 0-10-8,18-116-7 6,-16 86-4-1,3-4-5 0,-2 0-16-2,2 7-8 1,6-1-4 2,-1 0-2-1,4 2-1 0,2 1 2-3,2 5-6 4,2 3 3-1,-1 7 1-1,1 3-10 3,0 5-1-3,1 2-5-1,6 0-7 2,2 0-1-2,2 0-14 6,2 0-47-5,-6 9-37-3,-6 8-52 3,-15-9-114 3,-6-1-393-5</inkml:trace>
    </iact:actionData>
  </iact:action>
  <iact:action type="add" startTime="43299">
    <iact:property name="dataType"/>
    <iact:actionData xml:id="d29">
      <inkml:trace xmlns:inkml="http://www.w3.org/2003/InkML" xml:id="stk29" contextRef="#ctx0" brushRef="#br0">33073 13853 337 0,'0'0'156'6,"0"0"-89"2,0 0 1 0,0 0-25 0,0 0-27-2,0 0 3 2,0 0 6 0,-154 100 7-2,153-95 10 2,1 1 27 0,0 0 9 0,0 5-2-2,0 4-33 2,0-2-20 0,11 4 5 1,5 0-8-2,2 2 7-1,2 1-9 2,-4 0 21 0,-9-6-11-2,0-3-19 2,-7-5-7 0,0 3-2 0,0-2-7-2,-10 3-8 2,-27-3-10 0,-10-1-45 0,5-4-49-2,23-2-161 2,9 0-336 0</inkml:trace>
    </iact:actionData>
  </iact:action>
  <iact:action type="add" startTime="43690">
    <iact:property name="dataType"/>
    <iact:actionData xml:id="d30">
      <inkml:trace xmlns:inkml="http://www.w3.org/2003/InkML" xml:id="stk30" contextRef="#ctx0" brushRef="#br0">33186 14346 596 0,'0'0'100'7,"0"0"-14"0,-159 25 25 2,59-18-26-5,-15-2-13 5,-8 3 13-2,-18 0-2 3,-11 1 0-1,-28 2-20-3,-7 6-13 1,-7 0-19 0,3 6-24 0,17-3-7-1,14-1 0 4,20-5-23-4,28-2-39 1,28-7-48 1,84-5-46-1,0 0-152 1</inkml:trace>
    </iact:actionData>
  </iact:action>
  <iact:action type="add" startTime="44119">
    <iact:property name="dataType"/>
    <iact:actionData xml:id="d31">
      <inkml:trace xmlns:inkml="http://www.w3.org/2003/InkML" xml:id="stk31" contextRef="#ctx0" brushRef="#br0">32106 15094 424 0,'0'0'170'5,"0"0"-30"2,0 0-39-1,0 0 3 2,0 0-29 0,0 0-8 1,54-158-6-4,-41 121-13 3,1 7-2 0,5 4 4 0,1 1-14-2,1 9-10 2,3-1-16 0,13 3-5 0,2 5-5-2,10 3 0 2,3 6-35 0,0 0-74 0,-31 0-120-2,-10 6-357 2</inkml:trace>
    </iact:actionData>
  </iact:action>
  <iact:action type="add" startTime="44502">
    <iact:property name="dataType"/>
    <iact:actionData xml:id="d32">
      <inkml:trace xmlns:inkml="http://www.w3.org/2003/InkML" xml:id="stk32" contextRef="#ctx0" brushRef="#br0">33199 15206 390 0,'0'0'133'3,"0"0"-28"5,0 0-32 0,0 0-28-2,0 0 22 2,0 0 23 0,116-157-5 0,-80 100-24-2,-2-14 10 2,5-13-17 0,-2-11-8 0,-6-12-12-2,-2-11 0 3,-9-11-19-2,-8-3-7 2,-1 0 1-4,-11 4 1 5,0 12-9-3,0 17 0 2,-19 15-1-4,-21 10 0 3,-21 10-71 0,-11 5-45 0,40 54-132-1,-5 2-299 0</inkml:trace>
    </iact:actionData>
  </iact:action>
  <iact:action type="add" startTime="45676">
    <iact:property name="dataType"/>
    <iact:actionData xml:id="d33">
      <inkml:trace xmlns:inkml="http://www.w3.org/2003/InkML" xml:id="stk33" contextRef="#ctx0" brushRef="#br0">11797 10491 813 0,'0'0'167'5,"0"0"-21"3,-273 193 1-1,98-89-21 0,-31 14-32 1,-23 14-19 0,-7 15 2-2,-6 12-17 2,10 16-14 2,6 5-16-3,14 0-12 1,19-15-6 0,24-19-12 1,28-24-8-4,28-32-39 1,30-23-8 2,35-26-22-1,28-20-28 1,20-21-51-2,15 0-28 2,34-26-363 0</inkml:trace>
    </iact:actionData>
  </iact:action>
  <iact:action type="add" startTime="46185">
    <iact:property name="dataType"/>
    <iact:actionData xml:id="d34">
      <inkml:trace xmlns:inkml="http://www.w3.org/2003/InkML" xml:id="stk34" contextRef="#ctx0" brushRef="#br0">13836 10431 760 0,'0'0'187'6,"0"0"-106"2,0 0 22-2,0 0-36 2,0 0-14 0,0 0-24 0,-242 264 40-2,73-109 24 2,-20 16-24 0,-4 13-7 0,5 1-10-2,15-14-21 2,21-19-24 0,9-23-7 2,12-25-6-3,7-25-62-1,15-25-75 5,102-54-138-6,7 0-343 0</inkml:trace>
    </iact:actionData>
  </iact:action>
  <iact:action type="add" startTime="46968">
    <iact:property name="dataType"/>
    <iact:actionData xml:id="d35">
      <inkml:trace xmlns:inkml="http://www.w3.org/2003/InkML" xml:id="stk35" contextRef="#ctx0" brushRef="#br0">25061 10330 21 0,'0'0'829'3,"0"0"-709"6,-314 248 35-4,109-124-6 3,-40 16-45 0,-23 14-18 0,-3 14-25-1,-9 19-4 2,11 0-16-2,9 8 13 1,23-4-20-1,15-11-7 0,26-25-15 1,27-27-10 0,19-24-2-2,36-25-18 2,37-25-9 0,33-24-6 0,24-25-22-3,20-5-23 4,23-35-46-1,48-39-15 3,-13 20-79-4,2 4-418 3</inkml:trace>
    </iact:actionData>
  </iact:action>
  <iact:action type="add" startTime="47478">
    <iact:property name="dataType"/>
    <iact:actionData xml:id="d36">
      <inkml:trace xmlns:inkml="http://www.w3.org/2003/InkML" xml:id="stk36" contextRef="#ctx0" brushRef="#br0">26135 10693 131 0,'0'0'365'4,"0"0"-241"3,0 0 70 0,0 0-34 0,0 0-46 1,0 0 1 0,154-73-4-2,-164 92-7 2,-63 48-50 0,-35 35-16 0,-36 27 39-2,-18 20-16 3,-13 20-19-2,-2 18-8 2,1 10-11-4,20 1-5 5,12-10-9-3,17-29-4 2,9-29-5-3,18-42-5 2,21-34-43 0,15-41-56-1,26-13-93 0,38-40-123 0,7-11-408 3</inkml:trace>
    </iact:actionData>
  </iact:action>
  <iact:action type="add" startTime="53904">
    <iact:property name="dataType"/>
    <iact:actionData xml:id="d37">
      <inkml:trace xmlns:inkml="http://www.w3.org/2003/InkML" xml:id="stk37" contextRef="#ctx0" brushRef="#br0">12711 15856 757 0,'0'0'119'3,"0"0"11"6,0 0-21-2,0 0-35 2,0 0-22-4,0 0 6 3,0 0-3 0,0 0-11 0,3 25-30-2,-3-3 8 2,0 3 2 0,0 1-9 0,5 2 3-2,0-3-1 2,-3-5 3 0,4-3-7 0,-1-10-3 0,4-1 0-2,0-2-7 2,7 1 2 0,7 3-1-2,-3-1 1 3,3 0 0-2,5 3 6 1,1-3-3-2,-1-1 1 2,2-4-5 0,5 2-1 2,1-4-3-6,7 0 0 5,10 0 1-2,0 1-1 2,-1-1 3-2,-2 4-2 0,3 4 7 2,-3-3 0-2,0 2 5-1,-3-1-8 2,4-4 1 0,-2-2-1 0,3 2-2-2,7-2 4 3,2 0-5-2,3 0 4 1,4 0-6-2,-7 0 5 2,6 0-4 0,-9 0 1 0,-2 4 0-2,1-4-1 2,4 6 0 0,-2-6 0 0,1 0 0-1,-4 0 0 0,4 0 0 0,0 0-1 2,0 0 0-3,1 0-1 2,-5 3 0 0,4-1 1-1,-8-2-3 0,-7 0 3 2,-2 0 0-2,-2 0-3 2,-1 0 6-5,1 0-4 5,4 0 3-1,-2 0-4 0,5 0 2 0,4 0 0-2,4-2 0 2,0-7 0 0,5 1 1-1,-2-1 0 0,-2 0 0 0,-3 5 1 2,-7 4 0-3,-3 0 1 2,-5 0 0 0,-9 0-1 0,1 0 1 0,-2 0-3-1,-2 0 1 0,7 0-1 2,-7 0 1-5,-3 0 2 6,2 0-3-3,-3 0 1 0,1 0-1 0,-5 0 0 1,-1 0 1-1,-5 0 0 2,0 0-2-3,-5 0 2 1,-2 0-1 2,4 0 2-1,-4 0-2-3,-3 0-3 3,4 0 3 1,-4 0 0-2,-1 0 0-1,1 0 0 3,-3 0 1-2,0 0 0 2,0 0 0-4,0 0-2 4,0 0 0-2,0 0 1 1,0 0-2-2,0 0 2 2,0 0 1 0,0 0 0 1,0 0-1-3,0 0 1 1,0 0-1 2,0 0 0-2,0 0-1-1,0 0 1 2,0 0 1 0,0 0 0 0,0 0-1 0,0 0 0 1,0 0-2-2,0 0 2 1,0 0-7-2,13-8 2 3,3-5 5-1,4-11 4-2,-4 4-4-1,-5 0 0 4,-5 6-1-1,4-1-2-1,-5 2-6 1,3-1-55-2,-3 5-23 3,-2 3-42-1,-3 3-34-3,0 3-62 3,0 0-307 0</inkml:trace>
    </iact:actionData>
  </iact:action>
  <iact:action type="add" startTime="55979">
    <iact:property name="dataType"/>
    <iact:actionData xml:id="d38">
      <inkml:trace xmlns:inkml="http://www.w3.org/2003/InkML" xml:id="stk38" contextRef="#ctx0" brushRef="#br0">14778 16244 362 0,'0'0'137'6,"0"0"-36"2,0 0 48 0,0 0-55-2,0 0-25 3,0 0 9-2,0 0-17 2,44-13-9-4,-33 13-11 3,5 18-4 0,2 1 0 0,5 6-7-2,-3 12-6 2,5 2 2 0,0 6-8 0,-8 4-5-2,0-11-2 2,-4 5 4 0,-1-10-10 0,-8-1 0-2,1-10-4 4,-2-5 0-3,-3-4 1 0,0-3 0-1,0 0-2 4,0-3 1-4,0-2 1 3,0-5-2-4,0 2 0 3,0-2 0 0,0 0-9 0,0 0 2 0,-11 0 7-1,-18 0 0 4,0-7-1-5,-2-10 0 0,0 2-6 1,5-5 2 0,3 10-2 2,8-2 7-4,5 7-2 4,6 2 2-2,1 3 1 1,3 0-1-2,-4 0 3 4,4 0-2-4,0 0 7 2,0 0 10-2,0 0 2 4,7 13-18-2,20 7 9 1,7 2 23-1,3-2-9-1,7-3 4-2,-1 3 6 2,-2-1-3 0,-2-7-14 1,-8-4 6 0,-8-2-3-1,-9 0 4 4,-8-1-9-3,-3-5-3-2,1 0-9 4,2 0-3-8,4 0 0 6,-2-2-1-1,5-21-1 2,0 7 1-3,-6-2-1 1,0 4 1 2,2 3-1-1,-5 2 0-3,3-5 1 4,2 3-25-1,3-6-82 2,-9 14-104-4,5-2-94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03:04:05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62">
    <iact:property name="dataType"/>
    <iact:actionData xml:id="d0">
      <inkml:trace xmlns:inkml="http://www.w3.org/2003/InkML" xml:id="stk0" contextRef="#ctx0" brushRef="#br0">24800 2473 56 0,'0'0'339'7,"0"0"-240"1,0 0 4 0,0 0 21-1,0 0-33 0,0 0-27 1,0 0 1-2,0 0 4 2,0 0-4 0,0 0-11 0,-133-17-6-2,72 14-10 2,-3 0 2 0,-12 3-7 0,-8 0-8-3,-12 0 12 4,-10 0-2-1,-13 0-7 2,-1 0-4-5,-2 6-3 6,6 3-6-1,5-4 0-5,6-5-6-1,5 0 3 5,6 0-6-2,7 0-2 2,10 0 1-5,5 0-4 5,11 0 4-1,4 0-4 2,14 6 2-4,2 0 0 2,5-2 3-1,5 5-5-1,-2-4 2 1,6 5-1 0,1-5-1 2,2 0 1-1,10 2-2-3,-2-2 4 7,7-3-2-4,5 4 4-1,-1-4-3-2,-2 2 6 2,1 1 0 1,1-2 0 1,-3 7-1-1,3-6-4-3,0 7 0 2,-2 6 3 2,-2 3-1-1,2 9 6-3,-3 1 6 5,4 5-3-3,-1 12-6-2,3 4 3 6,-5 7-8-4,4 6 3 0,-6 7-4-2,7 8-1 4,-5 2-1-1,2 6 6 0,-1 1-4-3,4-2 2 8,-5 1-2-5,2 2 4-2,3 5 3 0,1-1-7-1,0-6 12 4,3 3-3 1,0 0-2-4,-3-1-4 0,3 5 0 3,0 2-4-3,0-4 3 0,-4 1-4 3,4 0 2-1,-3-1-1 0,1 1-1-3,2-1 1 7,-3-4-2-5,-5-6 5 1,8-7-4-5,-3 1-1 7,3-10 0-4,0-1 1 5,0-2-1-4,0-4 0 2,0-8 1-4,0 0 0 1,0-7-1 0,0-4 1 3,0-3-1 0,11-5 1-2,-3-2-1 0,2 0 0 0,-3-7 0 0,0-2 0 1,2-4 1-1,-5 5-2 1,4 0 3-1,-1 8-3 2,-3-2 1-3,3 3 0 8,-1 2 0-11,1 1 0 4,-2-3-1-1,4 0 1 1,-7-11 0 1,0-7 1 2,1-4-1-3,1-7 0-1,-4-2 0 2,9 0 0-1,2 0-1-1,8 0 0 3,6 0-1-1,4 0 0-1,-3 0 4 0,4 0-4 0,-3 0 4 1,2 0-4 1,2 0 5-4,-3 7-4 4,8-2 1-1,-5 0 0 1,-1 1-1-1,6 0 0-3,1-3 1 3,7-1 0 2,6-2 0-5,0 0 1 3,10 0-2-1,-2 0 1 0,9 0 0 0,-4 0 0 3,4 0-1-4,-3 0 0 2,-2 4 2-3,-5 0 0 4,-1 5 2-1,-8 4-4 0,3 0 3-3,2 1-3 5,-3-3 1-3,2-2 0 2,0-2 2-5,-4 1-1 5,7-5-2-1,-1 3 1 0,1-2-1-2,6-4 1 5,4 2 2-3,-6-2-2 5,2 0 1-9,3 0-1 0,-5 0 1 2,-7 0-2 2,-2 0-2-3,-10 0 1 7,-3 0 1-7,-7 0-1 6,-1 0 2-9,-9 0-1 8,4-6-1-3,-7 0 1 1,-3-2 1-2,4 0-3 1,-7-1 3 2,0-1-3 1,2-10 3-4,-5-3-3 1,1-8 3 2,1-11-4-3,-7-11 3-1,0-18 1 7,-3-7-1-7,4-14 0 3,-1-13 1-3,-1-7 0 4,3-12 1-1,4-11-2 0,-7-6 2-2,8-1-2 3,-7 3 1-2,4 10 0 9,-4 4 0-13,0 6 0 3,-2 4-1 0,2 3 2 0,3 6-1 1,-2 12 0 3,3 8 0-2,1 0 0 0,-4 2 0-4,3-3 0 3,-1-2 0 1,1-5-1 5,-4 4 2-9,-1 0-2 3,-2 6 2-1,0 5-1 3,0 6 0-4,0 9 0 5,0 5 0-3,0 2 0 5,0 10-2-5,0 2 2-2,0 3 0 1,0-1 2 1,0-2-3 0,0 1 2 1,0-6-2 0,0-2 2 2,0 10-1-3,-2 3 0 3,-4 5 0-7,-1 6-1 5,4-1 2-3,0 4-1 4,-1 0 0-1,4 8 0-1,0 12-1-1,-3 5-3 3,-6 0-73-1,-15 5-60 1,8 12-111 1,-9 3-174-2</inkml:trace>
    </iact:actionData>
  </iact:action>
  <iact:action type="add" startTime="10329">
    <iact:property name="dataType"/>
    <iact:actionData xml:id="d1">
      <inkml:trace xmlns:inkml="http://www.w3.org/2003/InkML" xml:id="stk1" contextRef="#ctx0" brushRef="#br0">19157 5387 648 0,'0'0'142'3,"0"0"24"3,0 0-36 3,0 0-49-3,0 0 2 2,0 0-37 0,0 0 18 0,267-39 6-2,-132 28-6 2,16 2-5 0,2 9-1 0,-5 0-15-2,-10 0-4 2,-19 10-2 0,-9 10-19 0,-22 1 1-2,-21-5-3 4,-22 1 5-2,-20-6-3-1,-21-2-4-1,-4 2-3 2,-4 12-7 0,-63 4-4 0,-43 8 0-3,-31-8-1 3,-23-13 3 1,-26-14 2-2,-8 0-2-1,1 0-1 3,14-24-1-1,31-3-5-1,34 10 2 0,36 9 1 0,34 6 2 1,19 2 0 0,20 0 0-2,9 0 0 2,12 0 4 2,62 0 2 1,46 9-3-3,32 4-3-5,12 4 1 3,-9-5 1 3,-20-7-2-4,-35 3-2 3,-30-1 2 1,-30-7-3-2,-19 2 6-1,-11-2-5 2,-7 0 2 0,-3 0-3 0,0 0-1-2,-26-12-1 2,-38-12 5 3,-26-4 3-1,-1 4 4-6,6 11-3 3,9 1-4 0,22 4 0 0,21 5 0-1,18-1-2 2,12 4 2 0,3 0 0 0,0-4 0-2,48 4 0 3,45 0-8-2,32 0 8 2,-5-3-7-4,-9 3 3 5,-21 0 1-3,-30 0 2 0,-27 0 0-1,-18 0 1 3,-15 0 0-2,-2 0-5 1,-54 0-20 0,-31-10 25-1,-21-3 4 2,-2-1-4-3,3 1 6 1,10 1-5 1,14 3 1-1,30 5-1 6,22-2-1-8,17 0 0 1,14 2 1 1,0 3 3 1,0-3-2-3,37 2 7 5,40 2 4-3,38 0-11 0,18 0-2 0,-5 0-3 1,-11 0 3 0,-21 0-1 3,-22 0-2-2,-21 0 6-5,-22 0-3 2,-18 0 0 1,-10 0 1 0,-3 0-1 0,-6 0-5 2,-65 0 0-1,-45 0 5-3,-49 0 6 4,-20 0-1-2,0-6 2 3,12-6-7-6,33 4-2 5,35 3 0-1,23 2 2 2,28 3 0-5,22 0-1 2,21 0-1 1,9 0 3 2,2 0-2-4,0 0-1 0,0 0 0 3,13 0-3-2,15 0-5-2,-8 0-28 3,5 0-39 1,1 16-50-2,-16-4-52-1,-6 1-117 3</inkml:trace>
    </iact:actionData>
  </iact:action>
  <iact:action type="add" startTime="13785">
    <iact:property name="dataType"/>
    <iact:actionData xml:id="d2">
      <inkml:trace xmlns:inkml="http://www.w3.org/2003/InkML" xml:id="stk2" contextRef="#ctx0" brushRef="#br0">11456 8520 442 0,'0'0'120'4,"0"0"32"4,0 0 26-2,0 0-73 2,0 0-28 0,0 0 6-3,0 0-10 4,-19 0-12-1,19 0-17 0,0 0 13-2,26 0 13 2,11 0-39-1,6 0 15 3,14 0-2-5,8 0-1 3,12 0-15 0,12 0-1 0,14 0-7 2,6 0-4-6,7 0 9 9,0 0-11-6,-1-5 15 0,-1-1-18-2,3 0 4 2,8 4-12 1,4-4 10 1,3 6-9-4,1 0 7 8,-5 0 1-7,-2 0 0 1,-6 0-1-2,-8 0-2 2,0 8-3 3,-14 4 2-6,-4 2 5 5,-5-3-6-2,-4 1 4 3,-1-5-3-7,5-1-5 6,-1-3 4-1,2-3-4 0,0 0 2-1,-2 0-1 0,-2 0-3 1,-6 4 0 0,-8 1 0-3,-4 0 0 3,-7 3 5 2,-6-1-6-1,-3-5 1-5,5 1 2 4,4-3-2 0,0 0-2 0,-2 0 6-3,5 0-4 6,-5 0 1-5,-2 0-2 3,-1 6 5-5,-3 0-1 4,-4-3-4 4,5 1 0-5,-4-4-2 1,1 3 0-4,6-3 2 4,-1 0 3-1,-2 0-3 3,-1 0 3-3,1 0 0-1,0 0-3 2,-1 0 3-3,14 0 0 3,2 0-1 4,3 0 0-5,4 0 3-3,-2 0-3 5,3 3 2-2,0 9-1 1,-2-2 2-3,-9-1-2 4,-10 3-2-1,-15-8 1 0,-18 0-4-3,-7-1 0 3,-12-3 1 1,-4 2-7-2,0-2-46 3,0 0-52-3,-25 0-79 1,-38 0-27 2,26 0-105-6,-2 0-614 2</inkml:trace>
    </iact:actionData>
  </iact:action>
  <iact:action type="add" startTime="15696">
    <iact:property name="dataType"/>
    <iact:actionData xml:id="d3">
      <inkml:trace xmlns:inkml="http://www.w3.org/2003/InkML" xml:id="stk3" contextRef="#ctx0" brushRef="#br0">17401 10783 363 0,'0'0'203'5,"0"0"-44"3,0 0 20-2,0 0-57 2,176-56-17 0,-116 56-22 0,11 0-12 0,16 0 6-2,20 0-23 2,24 0-6 0,25 0 4-2,22 0-13 2,20 0 0 0,0 0 4 0,-1 0-14-2,-4 0 7 5,-20 0-5-6,-10 0-13 4,-18 0 0-3,-33 0-8 3,-35 0-4-3,-27 0 6 6,-23 0-8-5,-16 0 1 0,-11 0 0-1,0 0-5 0,0 0-4 1,-43 10 1 0,-38 2 3 3,-43 2 3-3,-24-3 1 0,-41-9-4 0,-25-2-5 1,-19 0 3 0,-3 0 1-2,4-13 1 2,25-6 0 1,27 2 0-2,31 0 2-1,30 9-1 3,35 1 1-2,27 5-2 8,30 2 1-12,16 0-1 5,11 0 2 0,0 0-2-4,34 0 13 2,57 0-3 5,45 0-10-4,43 0 0-2,25 0-1 1,9 0 1 3,-1 0 0-1,-22 11 0 0,-22 4 3-3,-19-5 1 4,-29 2-1-1,-25-7 2 0,-26 0 6-3,-28-5 1 6,-25 0-12-3,-15 0 0 1,-1 0-5-5,-49 0-10 3,-51-7 9 0,-45-18 6 5,-26 10 0-5,-12 0 0-3,8 10 4 4,11 3-4 0,36 2 2-3,31 0-2 7,35 0 0-5,30 0 2 0,19 0 0-2,13 0-1 2,0 0-2 1,20 0-6 0,37 5-22-1,14 14-33 3,3-6-11-1,-7-5-15-1,-9-8 4-4,-3 0 31 2,-15 0 24 3,-9 0 6 2,-2-3 23-4,-8 3 0-3,0 0 10 4,2 0 13 0,-7 0 5-3,0 5 1 4,-8 3-2-2,-5 1 6 1,-3-1-3 0,0 4-10-1,0 3-9 0,-24-2-6 1,-18-6-5-1,-6 0-2 2,-3-2 0-2,-4-1 0 4,3-3-11-6,4 3-48 2,6-4-44 5,3 0-79-8,36 0-86 1,3 0-371 2</inkml:trace>
    </iact:actionData>
  </iact:action>
  <iact:action type="add" startTime="25627">
    <iact:property name="dataType"/>
    <iact:actionData xml:id="d4">
      <inkml:trace xmlns:inkml="http://www.w3.org/2003/InkML" xml:id="stk4" contextRef="#ctx0" brushRef="#br0">30910 13011 178 0,'0'0'455'5,"0"0"-335"-1,0 0 42 5,-187 0-55-1,116 0-37 0,-11-14-5-2,-8 1-2 2,-5 1-2 0,1 4-10-1,4 2 1 1,6 6-1-1,12 0-15 1,4 0-15 0,8 0-5-2,4 0-9 2,8 0-4 0,15 0-2 0,5 0 0-2,12 0-1 2,9 0 0 0,7 0-1 1,0 0 1-2,0 0 0-1,45 0 4 2,21 0-4 0,24 0 5-2,25 0 2 2,30 0 3 2,13 0-8-3,7 9 1 0,-8 1-2 0,-20 7 20 2,-15 3 7-2,-16-1-6 3,-15-1 10-4,-18-4-24-1,-17-1 11 3,-24-1-4 1,-16-4 7 0,-9-3-5-4,-7-5-4 3,0 4-11-3,-24 4-1 3,-50 4-1 1,-44-5 0-1,-25-3 1-2,-24-4 1 2,-5 0 3 2,-1-11-2-2,9-13 4-1,24 4-2-2,15 10 2 3,22 4-2 0,9 6-2-1,20 0 2 1,15 0-5-1,19 0 3 1,20 0-3 0,13 0 0-1,7 0 0 0,0 0 2 1,55 0-1-2,26 0 0 1,34 0-2 2,28 9 0-1,21 5 0-3,7-4-1 7,-6 2 2-5,-15 3 0 2,-30-8 2-6,-32 3-2 4,-28-2 1 2,-24-5 1-2,-23-1 0-1,-10-2-3 4,-3 0 1-2,-29 0-1 0,-54 0 0-3,-30 0 1 3,-27 0 1 2,-15 0-1-2,4-5 1-3,19-13-1 2,12 7 1 3,27 3 0-4,25 3 2 0,20 5-2 1,23 0 1 1,22 0-2 4,3 0 1-3,35 0 3-6,49 0-4 3,34 5-2 2,13 14 1-1,-4 4 0 1,-23-3 1-1,-37-1 0 4,-30-6 4-3,-18-9-1-1,-19 2-2-2,0-3 0 3,-16-3-2-3,-35 4 1 3,-9-4-1 0,-4 0 2 0,4 0-1-1,14 0 3 1,16 0 5 0,12-4-1-1,14 4 0 0,4 0-2 0,0 0 6 1,13 0 2 1,43 0 8-4,24 0-16 4,-3 11-5-2,-10 6 3 1,-24-1-3-2,-21-4 0 3,-22 0-2-2,0-5 1 2,-25 3-1-3,-31 0 1 2,-15-4-1-1,1-2 2 2,3-4-1-4,15 0 2 4,16 0-2 2,10 0 1-4,14 0-1 0,12 0-6-2,0 0-3 2,0 0-19 1,12 0-29 0,21 0-37 1,6 5-63-3,-21 5-63 1,-8 5-167-1</inkml:trace>
    </iact:actionData>
  </iact:action>
  <iact:action type="add" startTime="30424">
    <iact:property name="dataType"/>
    <iact:actionData xml:id="d5">
      <inkml:trace xmlns:inkml="http://www.w3.org/2003/InkML" xml:id="stk5" contextRef="#ctx0" brushRef="#br0">25258 16611 557 0,'0'0'294'5,"0"0"-94"2,0 0-50 0,0 0-54 1,0 0-16-1,0 0-11 2,0 0-21-3,0 0-5 2,64 20-2 0,-43-17 1 0,-3-1 2-2,4 1-11 2,4 2 4 0,5-1-9-2,-5-1 0 2,10 2-9 0,-6-5-3 1,5 0 2-2,0 0 0-2,3 5 0 4,-5-5-2-1,2 3 0 2,0 0-1-6,-1 1-4 4,3-4-5 4,0 0-2-5,0 0-3 0,-4 0 2 0,-3 0-1-1,1 0 1 5,1 0 2-5,2 2-1-2,0 0 4 5,5 4-2-1,-1-6-3-2,1 7-1 2,1-5 0 1,1 1 0-2,0-3-2-2,-2 0 2 3,1 2-1 0,-3-2 2 1,-3 0-3-3,3 0 11 1,-1 0-6 5,-3 0 0 0,2 0-4-11,1 0 4 4,2 0-5 3,4 0 0 3,-2 0 1-5,1 0 0-1,0 0 5 4,-8 0-6 2,6 0 0-6,-7 0 0 2,4 0 0 0,0 0-1 0,4 0 0-1,0 0 0 3,1 0 2-1,-1 0-2 0,1 0 2-2,-5 0-2 2,3-2 1 2,-8-1 0 3,4 1 1-11,-4 2-1 3,-3-7 0 3,0 7 2-1,1 0 1-1,-2 0-3 6,6-6 3-5,4 4-2-1,3 0-2 0,4-8 1 1,-1 5 0 3,4 0 0-3,-1-3 1-2,-1 1-2 4,-6 5 1-1,-1-1 0 0,4-2 3-3,-5-2-2 3,4 2 0 1,3 2 0-2,-1-2 0-1,3-1-1 3,5 0 0-1,-3-1 1 5,7-1 0-9,-7 3 2 2,1 1-3 2,-8-4 0-3,-1 7 0 4,-3-3 0-2,2-1 0 3,1 2 0-4,-5-2 0 0,11-1 0 2,-2 0 0 0,4 1 0 4,4 3 0-9,-4-2 0 6,4 4 0-3,-4 0 0 4,-5 0 0-7,-2 0 0 5,-8 0 0 0,-1 0 0 0,-4 0 0-2,5 0 0 3,8 0 0-1,6 0 0 0,6 0 0-1,2 0 0-1,4 0 0 5,2 0 0-7,1 0 0 3,-4 0 0 2,-4 0 0-1,1 0 0 0,-10 0 0-3,-2 0 0 4,7 0 0-2,-7 0 0 2,2 0 0-4,7 0 0 3,-1 0 0 1,6 0 0 1,-1 0 0-3,-2 0 0 2,-1 0 0-1,-2 0 0-3,0 0 0 0,3 0 0 3,2 0 0 1,3 0 0-2,2 0 0-1,-1 0 0 2,-1 0 0 0,-1 0 0 2,-4 0 0-2,-1 0 0 0,1 0 0-3,-3 0 0 2,5 0 0-2,1 4 0 3,-1-2 0 0,5 3 0 3,-7-2 0-5,7 6 0 2,0-4 0-2,-2 1 0-1,5 1 0 4,-5 5 0-2,-2-7 0 3,-1-1 0-4,2-4 0 2,-1 0 0-1,-1 0 0 0,-2 0 0 4,-3 0 0-6,-5 0 0 3,-1 0 0-2,4 0 0 3,-2 0 0-3,-2 0 0 4,-6 0 0-4,1 0 0-1,-8 0 0 4,-3 0 0-2,3 0 0 1,2 0 0 1,-4 0 0-1,0 0 0 1,1 0 0 0,2 0 0-7,1 0 0 6,-4 0 0 0,2 0 0-1,-7 4 0 2,-2-2 0-4,-7 1 0 4,-8-1 0-1,-2 4 0-2,-6-6 0 1,0 0 0 1,0 6-31 1,-10-6-100-2,-49 0-79 0,18 0-55 1,-4 0-168 0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2:02:1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43">
    <iact:property name="dataType"/>
    <iact:actionData xml:id="d0">
      <inkml:trace xmlns:inkml="http://www.w3.org/2003/InkML" xml:id="stk0" contextRef="#ctx0" brushRef="#br0">3721 3246 488 0,'0'0'212'5,"0"0"-43"3,0 0-35 0,0 0-12 0,0 0-26-2,0 0-13 2,-3-6 3 0,3 6-25-1,0 0-17 0,-2 0-2 2,-1 25-12-2,3 9-14 1,-5 5-13-2,5-3-2 2,-3-2 0 0,2-3 0 0,-2 0-2-1,-6-5 3 0,6-10-2 1,3-1 1 0,-1-5-1-3,1 2 2 4,0 0-2-1,0-5 4-2,13-1-4 2,28-6 11 0,6 0 2 0,10 0 8 0,10-13-3-3,-4-4 2 8,4 0-10-9,3-1 2 5,-9 5-6-4,2 4 7 3,4 6 8 0,-6 1-3 0,6 2-3-1,-6 0-7 0,2 0 2 1,1-3-9-2,1-3 0 2,-4 0-1 1,-1 1-1-2,-8-1 1 1,3 2-1-2,-7 2-1 2,-2 2 2 0,-11-2-1 1,1-1 2-4,-4 1-2 3,0-2 3 0,4 0-3 0,-3 4 1-2,4-7-1 2,-7 5 1 0,1-2 0-1,-5 4-1 0,-9 0 3 5,-1 0 1-6,-4 0-2 1,1 0-2-2,-3 0 2 3,-4 0-1 0,1 0 0 0,-4 0 0-2,1 0-1 2,5-7 1 1,2-17-1 2,2-18-2-5,3-10 2 3,-8-5-3-3,0 7 4-2,-5 7-3 3,-3 13-1 2,0 2-1 1,0 2-31-2,0 3-70-2,-29 9-69 1,10 14-76 1,-1 0-147-2</inkml:trace>
    </iact:actionData>
  </iact:action>
  <iact:action type="add" startTime="3945">
    <iact:property name="dataType"/>
    <iact:actionData xml:id="d1">
      <inkml:trace xmlns:inkml="http://www.w3.org/2003/InkML" xml:id="stk1" contextRef="#ctx0" brushRef="#br0">4163 3507 372 0,'0'0'335'7,"0"0"-213"-1,0 0-5 2,0 0-24 0,0 0-15 0,0 0-13-2,0 0-1 2,24 73-11 0,-24-28 5-2,-16 5-7 3,-15 1-10 16,-11 1-13-25,-3-5-15 0,-8-2-3 3,-5-6-9 5,-8-5 1 1,6-6-2-1,0-9 1-1,5-2-3 0,-1-9 4 3,3-5 0-4,1-3-2 1,0 0 0 2,-2 0 2-2,4-20-2 3,3 0 0-6,1 7 1 9,2-4 1 0,-1 5 0-12,9 0 7 6,-4 5-5-3,0 4 2 5,7-2-6-3,-2 2 3 1,2 3-2 1,-3 0-1 0,0 0 2-2,-4 0 3 5,0 22-1-4,8 4-1-1,-7 5 4 1,5 2-5-1,-2 6 1 4,4 3-2-4,-4 7 1 0,3 3-2 6,2 8 0-5,-5-1 1 1,6 0 0-2,4-8 3 0,5-14 4 4,5-16 5-4,9-7-12 1,3-8 3 0,1-2-4 1,3-4-1 0,0 2 1-3,-6 6 0 4,5-3-1-2,-2 7 3 4,0-7-2-3,3 0 0-3,0-5 0 4,0 0-4-3,0 0-1 1,0-35 0 0,0-16 5 0,0-7-1 2,0-2-2-2,0 7 3 3,0 11 0-4,-8 8 0 2,3 11 1-3,-3 9-2 3,4 4 0-1,0 3 1 3,4 2-3-3,-5 5 7 1,5 0-8-1,0 0 8-1,0 0-3 1,-2 0 1 1,0 2 4 0,-4 32-5 0,-1 6 2-1,4 2 7 0,0 0 13 1,-1 0 6 3,4-2-1-5,0 2 11 2,0-9-4-3,0 1-2 3,0-6-9-3,0-8 6 3,7-6-10 5,11-8 7-8,5-6 0 2,10 0-19-1,11 0 0 2,8-17-5 3,-4-10 5-5,-1 7-6-1,-6-4-1 4,-6 4 0-2,-2 3-2 0,3 1-1 0,2-6-40 0,-3-5-120 6,-24 20-113-8,1 1-163 3</inkml:trace>
    </iact:actionData>
  </iact:action>
  <iact:action type="add" startTime="5647">
    <iact:property name="dataType"/>
    <iact:actionData xml:id="d2">
      <inkml:trace xmlns:inkml="http://www.w3.org/2003/InkML" xml:id="stk2" contextRef="#ctx0" brushRef="#br0">12091 4847 468 0,'0'0'529'6,"0"0"-450"1,0 0 42 1,0 0-46 0,158-96-27 0,-107 63-4-3,2-6 9 4,4-4-14-1,1 2 3-1,1-2-6 0,8 7-1 1,10-1 7 0,7 0-15 0,10 10 7-2,0 1-13 2,2 4 3 0,1 8 0 1,-6-1 0-4,2 10-4 4,4 0-3-1,0-2-1 0,14 2-7-2,-1-1 4 3,1 0-6-2,2-1 5 2,-1 1-3-4,1 2 4 6,0 4-4-5,2 0-2 4,-2 0 2-4,-12 0-7-1,-5 0 11 3,-11 17-10 3,-5 3 4-5,-3-3-4 1,0 0 3-1,0-3-6 5,1-1 4-6,7 6-2 2,-1-6-1-1,3 2-1 4,-5-5 3-4,-7 2-2 2,-1-4 2-2,-3 1 1 3,-4-3-4-4,-4-1 0 4,-9 0 1-1,-5-5 0 0,-15 0 0-1,-10 0 0 0,-8 0 6 0,-3 3-7 1,-8-3 7-2,0 0-7 3,-2 0 2-1,-3 0-2 0,0 0 1-3,0 0 0 4,0 0-1-2,0 0 0 2,0 0 2 1,0 0-1-4,0 0 0 0,0 0-2 2,0 0 0-3,0 0 0 5,0 0-3-4,0 0 4 2,0 4 1-2,0-4 0 2,0 0 4 0,5 0-4 0,11 7 1-1,8 3-2 0,5-3-1 5,-1 1 1-5,-5-4-1 0,-6-3 1-1,-6 3 0 0,-6-4 1 2,-2 3 1-1,-3-3-3 2,0 0 3-1,0 0-3-1,0 0 2-2,0 0-2 4,0 0 1-2,0 0 0 2,0 0-1-3,0 0-1 2,0 0 1 1,0 0 2-3,0 0-3 1,0 0 2 0,0 0 0 1,0 0-3 1,0 0 3-3,0 0-2 2,0 0-4-1,0-3 0 3,-36-31 6-6,-21-11-2 9,-9-2 4-7,-5-1-4 0,0 1 2-1,-2-5 0 4,7 3 0 2,9 6-1-4,9 9 1 1,10 6 0-4,12 11 0 3,10 10 1 2,6 3-2-2,7 4 3-1,3 0-1 2,0 0-1 0,0 0 5-2,0 0 2 2,0 0-1 0,27 26 10 1,19 21-9-4,21 15-1 5,1 2-4-3,4-5 3 2,-4-5-5-5,-5-6 4 5,-13-11 0-1,-6-10 2 2,-20-7 7-3,-8-9-13 2,-10-5 0-4,-6-4 0 2,0 3 0-2,0-5 0 3,0 7 0 0,-45 7 0 1,-26 0 0-4,-26 5 0 4,7-2 0-2,-4 0 0 4,7-3 0-4,16 2 0 2,7-6 0-4,15 5 0 2,11-5 0-2,9 2 0 4,12 1 0-1,7 2 0 1,4-1-41-2,6 3-126-1,0-12-106 1,0 3-146 2</inkml:trace>
    </iact:actionData>
  </iact:action>
  <iact:action type="add" startTime="10269">
    <iact:property name="dataType"/>
    <iact:actionData xml:id="d3">
      <inkml:trace xmlns:inkml="http://www.w3.org/2003/InkML" xml:id="stk3" contextRef="#ctx0" brushRef="#br0">4375 13376 498 0,'0'0'187'4,"0"0"-43"3,0 0 13 2,0 0-34-2,0 0-9 1,0 0-1-2,0 0 4 2,23 13-21 0,-13 19-59 0,-7 7 24-2,2 8-7 2,-5 0-14 0,0 3-14 0,0 4-2-2,0-12-8 2,0-5 2 1,0-18-4-2,0-8 2-1,3-7-5 2,2-4 1 0,16 0-5 0,6 0-6-2,9 0 1 2,12 0-1 0,2 0 2 1,0 0 1-4,11-4 3 7,3-1 4-8,1 2 3 5,3 0 1-4,-4 3-3 4,4 0-4 1,5 0-3-2,6 0 5-2,17-9-8-1,3 1 4 4,8-1-4-1,6 3 0-3,-1 4 0 6,-4 2-2-4,1 0 9 1,4 0-7-4,-3 0 4 4,-2 0-4 1,-6 2 3-1,-10 2-3-2,2-2 1 5,-1-2-3-4,-9 0 1 0,0 0 1-2,0 0-2 3,-7 4 1 3,3 1-1-5,-5 1 0 0,-4-4-1 0,-1-2-1 4,-2 0-2-3,-2 0 3-1,-2 0-1 2,0 0 1 0,-3-6 0 0,-2-1 1-3,2 1-2 4,-9 0 4-1,-4 3 0 0,-4 1-2-3,-11 2 0 5,-6-3 0 1,-3 3 0-4,-6 0 0-3,0 0 1 2,-1 0-2 1,-5 0 3 1,-2 0-2-1,-6 0 1 0,5 0-1 3,-7 0 2-3,0 0-3-2,-2 0 1 4,5 0 0-1,-5 0-1-1,0 0 2-1,0 0-2 3,0-3 0-1,3-8 0 0,-3-19-2-2,0-24-1 7,0-20 4-6,0-10 0 2,0 0 0-5,0 13 1 2,0 18-2 2,0 19-4-1,0 20-20 0,-3 11-77 2,-33 3-87 0,18 0-34-3,-12 23-132 0</inkml:trace>
    </iact:actionData>
  </iact:action>
  <iact:action type="add" startTime="11422">
    <iact:property name="dataType"/>
    <iact:actionData xml:id="d4">
      <inkml:trace xmlns:inkml="http://www.w3.org/2003/InkML" xml:id="stk4" contextRef="#ctx0" brushRef="#br0">4591 14338 644 0,'0'0'310'6,"0"0"-186"3,0 0 39-2,0 0-35-1,0 0-25 1,0 0-50 2,0 0 5-1,28 213 6-2,-28-109-12 1,0 12-18 2,0 4-6-2,0-8-12 0,0-10-9 1,0-21-6 0,0-21-2 0,0-19 0-2,0-17-43 2,0-14-84 0,0-10-103 0,0 0-90-1</inkml:trace>
    </iact:actionData>
  </iact:action>
  <iact:action type="add" startTime="11732">
    <iact:property name="dataType"/>
    <iact:actionData xml:id="d5">
      <inkml:trace xmlns:inkml="http://www.w3.org/2003/InkML" xml:id="stk5" contextRef="#ctx0" brushRef="#br0">4619 15003 757 0,'0'0'190'5,"0"0"-39"2,140-181-7-1,-86 112-49 2,-9 7-2 0,3 13-17-2,-3 10-15 2,-9 4-15 0,3 8-30 0,-7 1-14 0,1 7-2-3,2-1-24 4,-10 3-101-1,-25 17-116-2,0 0-225 2</inkml:trace>
    </iact:actionData>
  </iact:action>
  <iact:action type="add" startTime="12114">
    <iact:property name="dataType"/>
    <iact:actionData xml:id="d6">
      <inkml:trace xmlns:inkml="http://www.w3.org/2003/InkML" xml:id="stk6" contextRef="#ctx0" brushRef="#br0">4788 14753 733 0,'0'0'181'3,"0"0"-30"5,0 0-50-1,0 0-43 1,0 0 1-1,0 0 4 2,61 70-2-1,-52-36-10-2,2 3 17 2,5 5-15 2,0 7-3-5,5 1-13 2,3-1-14 1,1 0-14 0,1-2-6 0,3-4-2-3,0-12-2 4,0-6-5-2,-3-20-54 2,2-5-88-3,-27 0-61 3,-1 0-150-2</inkml:trace>
    </iact:actionData>
  </iact:action>
  <iact:action type="add" startTime="12527">
    <iact:property name="dataType"/>
    <iact:actionData xml:id="d7">
      <inkml:trace xmlns:inkml="http://www.w3.org/2003/InkML" xml:id="stk7" contextRef="#ctx0" brushRef="#br0">5309 15257 309 0,'0'0'539'3,"0"0"-450"5,0 0 41 0,0 0-39-1,0 0-43 0,0 0 3 2,23-8 8-2,-23 8-8 0,0 0-12 0,0 0-11 1,0 0 0 0,0 0-11 0,0 0-8-2,0 0-8 2,0 0 3 1,0 0-3-2,0 0 2-1,0 0 3 2,0 0-1 0,0 0-2-2,0 0-3 2,0 5-1-1,0-2-53 2,0-1-63-1,0-2-62-2,0 0-248 2</inkml:trace>
    </iact:actionData>
  </iact:action>
  <iact:action type="add" startTime="12863">
    <iact:property name="dataType"/>
    <iact:actionData xml:id="d8">
      <inkml:trace xmlns:inkml="http://www.w3.org/2003/InkML" xml:id="stk8" contextRef="#ctx0" brushRef="#br0">5597 15230 441 0,'0'0'423'5,"0"0"-337"4,0 0 52-2,0 0-53-1,44-146-20 3,-39 65-3 1,-2-11-14-1,7-9-6-1,-5-3-9-5,1 8-13 6,-6 15-9-5,0 16 3 5,0 20-8-1,0 14 0 3,0 12 0-5,0 11-5 0,0 1 10 0,0 5 7 4,0-2 25-3,0 2 9 1,2 0 7-3,14-1-2 3,12-3 6 2,15 2-23-2,12 2-3-2,21 2 6 1,8 0-13 1,10 0-7-1,-4 0-15 0,-9 0 0 2,-17 0-8-2,-21 2 0-1,-16 2-3 1,-17-4-59 2,-10 0-72-4,0 0-87 3,-8 0-86 1,-23 0-70-1</inkml:trace>
    </iact:actionData>
  </iact:action>
  <iact:action type="add" startTime="13320">
    <iact:property name="dataType"/>
    <iact:actionData xml:id="d9">
      <inkml:trace xmlns:inkml="http://www.w3.org/2003/InkML" xml:id="stk9" contextRef="#ctx0" brushRef="#br0">5733 14860 564 0,'0'0'185'5,"0"0"-35"4,0 0 8-3,0 0-30 2,0 0 23 0,0 0-9 0,39 9-28-1,-1-9-22 0,3 0-7 1,5 0-32-2,2 0-24 2,8 0-17 0,5 0-9 0,-1 0-3-2,-7 0-2 2,-12 0-22 0,-19 0-78 0,-21 0-60-2,-1 0-88 2,-1 0-159-1</inkml:trace>
    </iact:actionData>
  </iact:action>
  <iact:action type="add" startTime="13624">
    <iact:property name="dataType"/>
    <iact:actionData xml:id="d10">
      <inkml:trace xmlns:inkml="http://www.w3.org/2003/InkML" xml:id="stk10" contextRef="#ctx0" brushRef="#br0">5523 15365 506 0,'0'0'429'2,"0"0"-288"6,0 0 40 0,0 0-61-1,202 10-21 2,-146-10-11-5,6 0-26 8,-4 0-32-7,11 0-16 4,-9 0-14-3,1 0-1 0,-6 0-31 5,-5-12-108-2,-40 9-77-3,-4-1-124-2</inkml:trace>
    </iact:actionData>
  </iact:action>
  <iact:action type="add" startTime="13911">
    <iact:property name="dataType"/>
    <iact:actionData xml:id="d11">
      <inkml:trace xmlns:inkml="http://www.w3.org/2003/InkML" xml:id="stk11" contextRef="#ctx0" brushRef="#br0">6625 15388 839 0,'0'0'98'6,"0"0"-10"3,0 0-61-3,0 0-24 2,0 0 22 1,0 0-8-2,0-75-5-2,0 75 2 4,0 0 9-1,-18 0 22 0,4 0 5-2,1 5-30 2,8 5-7 0,5-8-11 0,0-2-2-2,0 0 0 1,0 0-9 2,0 0 5-1,12 0-24 0,4 0-56-2,-12 0-95 2,2 0-460 0</inkml:trace>
    </iact:actionData>
  </iact:action>
  <iact:action type="add" startTime="25029">
    <iact:property name="dataType"/>
    <iact:actionData xml:id="d12">
      <inkml:trace xmlns:inkml="http://www.w3.org/2003/InkML" xml:id="stk12" contextRef="#ctx0" brushRef="#br0">25827 12269 31 0,'0'0'0'6,"0"0"-31"3,0 0 31-3</inkml:trace>
    </iact:actionData>
  </iact:action>
  <iact:action type="add" startTime="25090">
    <iact:property name="dataType"/>
    <iact:actionData xml:id="d13">
      <inkml:trace xmlns:inkml="http://www.w3.org/2003/InkML" xml:id="stk13" contextRef="#ctx0" brushRef="#br0">25827 12269 2 0,'0'0'21'1,"158"14"-21"4,-145-14-14 4,-6 3 14-3,-4 0 15 1,-3 3 21 2,0-4-17-2,0 4-17-1,0-6-2 2,0 3 0 0,0-1 38 0,0-2 91-2,0 4 54 2,0-4 54 0,0 0-26 0,0 2-42-2,0-2-57 4,0 3-17-4,0-3 0 3,0 0-9-4,0 0-18 3,1 0-16 0,11 0 6 0,0 0 1-2,17-22 6 2,14-12-14 1,11-8-2 1,22-6-15-5,16-9 0 4,17-1 0-3,14-3-11 1,-2 4 4-1,-6 8-7 3,0 11 1-1,-4 6-5 3,-9 10-16-6,-11 0 0 2,-19 8 0 0,-18 3 0 2,-21 5 0-5,-17 2 0 5,-6 2 0-2,-7-1 0 1,-3 1 0-2,0 0 0 2,0 2 0 0,0 0 0 0,0-8 0-1,-16-5 0 2,-43-15 0 0,-34-12 0-2,-29-7 0 0,-14-4 0-1,-16 0 0 2,0 7 0-1,4 7 0-1,10 8 0 4,14 10 0-4,21 11 0 6,26 5 0-4,23 3 0-3,24 0 0 1,17 0 0 1,8 0 0 3,5 0 0-3,0 3 0 0,0 46 0 1,5 22 0-3,38 30 0 3,14 10 0-1,12 6 0 2,7 2 0-3,1-7 0 1,-1-5 0 2,-5-18 0 2,-5-9 0-5,-10-14 0 4,-8-9 0-6,-12-17 0 4,-11-12 0-4,-9-11 0 5,-6-12 0-2,-7-5 0 1,-3 0 0-2,3 0 0 4,7-5 0 1,4-49 0-6,10-30 0 0,-4-35 0 2,6-26 0 1,-4-22 0 0,2-6 0-2,8-7 0 6,-9 14 0-3,6 20 0-3,-5 24 0-1,-8 39 0 3,-5 32 0 1,-8 29 0-3,-3 14 0 0,0 8 0 1,0 0 0 1,0 0 0 0,0 0 0-2,-14 8 0 6,-43 26 0-6,-26 24 0 1,-14 27 0-1,0 19 0 6,-6 19 0-7,5 11 0 2,-2 8 0-2,13-13 0 6,7-16 0-5,16-28 0 2,13-19 0-3,15-24 0 5,16-22 0-3,10-14 0 1,7-6 0-3,3 0 0 4,0 0-15-2,14 0-76 3,50 0-73-1,-19-6-130-2,6-9-114-1</inkml:trace>
    </iact:actionData>
  </iact:action>
  <iact:action type="add" startTime="26560">
    <iact:property name="dataType"/>
    <iact:actionData xml:id="d14">
      <inkml:trace xmlns:inkml="http://www.w3.org/2003/InkML" xml:id="stk14" contextRef="#ctx0" brushRef="#br0">32682 10513 512 0,'0'0'126'6,"0"0"0"2,0 0 29-2,0 0-53 2,0 0-15-1,0 0 25 2,0 0-32-3,-205 36 7 1,98-16-8 3,-21 2-22 0,-18-2-7-3,-12-9-4-1,-15-5 1 0,-9-6-3 2,-14 0 4-2,-5 0 2 4,-4 0-1-3,12 0-15 1,5-8-2-2,2-4-18 3,2 2 18-2,-8-5-11 10,-6-2 4-16,-16 3-4 8,-4-6-10-2,-9 7-11-3,-4-2 0 2,7 4 0 4,2 3 0-2,12-7 0-3,13 5 0 2,13-2 0 3,10-1 0-3,3-4 0 0,5 2 0-2,-6 6 0 7,-9 4 0-8,-3 5 0 8,-1 0 0-7,4 0 0 3,0 0 0-2,1 12 0 3,9 1 0-5,15-7 0 4,15-3 0 0,18-3 0 3,19 0 0-4,-1 0 0 0,5-12 0-1,3 4 0 2,1-1 0-2,-1 9 0 5,-3 0 0-6,-1 0 0 2,1 7 0-1,8 17 0 2,8 6 0 1,18-3 0 1,15-7 0-4,19-5 0 1,18-6 0 0,8-5 0 1,-1 5 0-3,-2 8 0 4,-3 8 0-2,-8 12 0 1,7 10 0-1,6 7 0 0,-2 12 0 3,9 5 0-3,0 8 0-2,0 11 0 3,0 13 0 0,13 21 0 1,7 22 0-3,1 20 0 2,2 27 0 0,0 32 0 2,6 32 0-3,-4 27 0 2,2 5 0-4,1 11 0 2,-4 7 0-2,-3-2 0 6,2 14 0-4,-3-8 0-1,0-4 0 1,-2-20 0 1,-4-23 0 0,-9-17 0 3,-1-15 0-5,-4-5 0 2,0-10 0-3,0-2 0 2,0-21 0-1,0-18 0 3,0-15 0 1,0-21 0-3,0-5 0-2,0-23 0 4,0-4 0-2,0-21 0 2,0-6 0-5,0 3 0 6,6 3 0-3,1 12 0 1,-4 2 0-3,-3 11 0 4,0 7 0-1,0 2 0 0,4-10 0-3,-1-12 0 4,6-30 0-2,-5-20 0 2,1-24 0-3,2-11 0 1,-6-8 0 1,2-6 0 0,4 0 0-2,4 0 0 3,-1 0 0-2,16 0 0 3,4 0 0-6,7-6 0 5,3-5 0-2,5 3 0 1,7 3 0-1,8-7 0 1,5 9 0-1,19-8 0 1,12 5 0-2,15-9 0 2,23-2 0 2,9-1 0 3,11-1 0-9,11-2 0 3,10 5 0-2,-5 1 0 2,2-2 0-1,-11 7 0 4,-16 7 0-4,8-9 0 4,-13 5 0-6,1-1 0 5,-4-1 0-1,4-6 0-1,3 4 0-1,3-6 0 3,11 3 0-1,-1-6 0-1,11-5 0-1,2 0 0 3,1-2 0-2,0 11 0 1,-16 2 0-2,-3 14 0 2,2 0 0 3,4 0 0-2,-5 0 0-4,1 0 0 1,-9 0 0 2,-2 4 0 1,11 6 0-5,10-10 0 4,7 7 0 1,0 6 0-2,-1 4 0 1,-18 9 0-2,-4-1 0 3,-15-5 0-2,-4-1 0-1,-10-2 0 3,-2-6 0-2,-4-4 0 4,3 1 0-5,8-8 0 0,-3 0 0 2,4 0 0 0,-12 0 0-3,-17 4 0 5,-15 1 0-4,-14 3 0 4,-14 5 0-6,-9-4 0 5,-4 8 0 3,-6 1 0-4,0-6 0-5,-2-4 0 4,-7-1 0 1,-5-7 0 0,-5 5 0 0,-4-5 0 0,-1 0 0-3,-4 0 0 3,-4 0 0-2,1 0 0 2,2 0 0 2,-2 0 0-1,6 0 0-4,7 0 0 5,7 0 0-4,6 0 0 0,-1 0 0 1,-5 0 0-1,-10 0 0 2,-9 0 0 1,1 0 0-2,-3-5 0 0,3-22 0 2,-4-23 0-1,2-19 0-2,2-25 0 1,-5-12 0 4,0-19 0-3,0-7 0 0,5-5 0 3,8-15 0-7,2-22 0 7,4-19 0-10,1-26 0 6,-3-23 0 1,-4-17 0 0,-8-3 0-3,1 4 0 4,-6 8 0 2,0 22 0-2,2 7 0-5,0-6 0 6,4 0 0 0,2-10 0-5,-6-5 0 2,1 8 0 0,-3 9 0 0,0 20 0-1,0 19 0 0,0 17 0 1,0 12 0 1,-3 3 0 1,-10-1 0-4,0 12 0 4,6-3 0-1,-1 11 0 1,5 11 0-5,3 3 0 5,0 10 0-2,0 3 0 2,-3 6 0-3,1 4 0 2,-6 6 0 1,4 4 0 1,-8 4 0-4,-1 2 0 9,-1-7 0-15,-1-3 0 9,-1-5 0-4,0 2 0 3,5 2 0-3,-2 9 0 4,-3 10 0-4,1 16 0 5,-1 14 0-3,1 7 0 1,6 3 0-2,-3 3 0 2,-1 0 0 3,6-5 0-5,-6 2 0 8,3 6 0-12,0 3 0 4,5 10 0 1,5 8 0-3,-3 7 0 7,3 0 0-3,0 0 0 1,0 0 0-5,0 0 0 4,0 0 0-1,0 0 0 1,0 0 0-2,0 0 0 3,0 0 0-3,0 0 0 3,0 0 0-3,0 0 0 3,-3 0 0-1,-4 0 0-1,-6 36 0 1,-3 16-112-2,-11 27-135 3,17-39-90-2,10 4-385 0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2:17:23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24">
    <iact:property name="dataType"/>
    <iact:actionData xml:id="d0">
      <inkml:trace xmlns:inkml="http://www.w3.org/2003/InkML" xml:id="stk0" contextRef="#ctx0" brushRef="#br0">20830 17895 475 0,'0'0'272'6,"0"0"-114"3,0 0-6-1,0 0-33-2,0 0-37 2,0 0 6 0,0 0-8 0,0 0-23-2,0 0 1 2,13-10 11 0,-13 10-10 0,0 0-1-2,0 4-13 2,0 22-23 0,0 6-7 0,0-8 0-2,0 8-7 2,0-8-4 1,0-1 8-2,0 2-6-1,0-3 1 2,0-5-6 0,0-2 5 0,0-10-3-2,0 1 0 2,0-6 5 0,0 0-3 0,0 0-1-2,0 0-1 3,0 6 6-2,0-1-5 1,0 3 1-2,0 4-4 2,0 0-1 2,0-12 0-3,0 0 1-1,0 0 3 1,0 1-4 1,5 3 7 0,6 4-1 0,1-2-5-2,1 3 0 2,-6-7 0 0,6 6 1-3,3-1-2 5,7-2 5-3,2-3 1 1,7 0 2-2,-3 2-2 3,7 2 3-1,-3-6-4 2,2 0 1-4,4 5-3 2,5-5 2-1,5 6 2-1,-1-6-1 0,4 0 2 2,-4 6-2 0,1-6 7 0,-4 0-9-1,6 0 4 3,-5 0-2-4,8 0-6 1,-1 0 0-1,0 0 0 2,-1 0 0 0,3 0 0 3,-4 0 0-6,-5 0 0 3,-2 0 0-2,6 5 0 4,-6 3 0-6,-1-1 0 4,1-2 0 0,-8 0 0 2,5 4 0-1,-1-3 0-5,1-1 0 5,1 0 0-3,-5 2 0 0,0 1 0 2,2-3 0 4,-1 2 0-5,8-2 0-4,-1 3 0 8,4-2 0-4,2-6 0 0,1 5 0-3,3-5 0 6,2 3 0 0,-1 0 0-4,2-3 0 0,-1 0 0 2,2 0 0-1,2 0 0 5,-2 0 0-8,2 0 0 2,0 0 0 3,-1 0 0-2,-1 0 0 0,-1 0 0 0,1 0 0 1,2 0 0 3,-1 0 0-5,-2 0 0 2,-2 0 0-2,1 0 0 1,-1 0 0 1,-2 0 0 0,-2 0 0-1,-3 0 0 1,2 0 0-3,1 0 0 3,-1 0 0 0,0 0 0 0,-3 0 0-2,0 0 0 2,-4 0 0 1,3 0 0-2,-4 7 0 1,4 1 0-1,1-4 0-1,-5 1 0 3,1 5 0-3,-4 1 0 2,1-2 0 3,-1 1 0 1,-3 7 0-11,-6-9 0 6,-3 4 0-1,-2-7 0 5,-9 1 0-8,-6-6 0 6,-4 0 0-1,-4 0 0 0,-3 0 0-2,0 0 0 2,0 0 0 0,3 0 0 0,0-6 0-1,-3-29 0 3,0-12 0-3,0 0 0 3,0 3 0-9,0 7 0 8,0 2 0-1,0 19-60 0,0-3-41-1,0 5-97 3,-9-3-20-2,9 17-136-2,0 0-643-1</inkml:trace>
    </iact:actionData>
  </iact:action>
  <iact:action type="add" startTime="10872">
    <iact:property name="dataType"/>
    <iact:actionData xml:id="d1">
      <inkml:trace xmlns:inkml="http://www.w3.org/2003/InkML" xml:id="stk1" contextRef="#ctx0" brushRef="#br0">26141 17589 761 0,'0'0'164'1,"0"0"-10"6,0 0-73 2,0 0-39-1,0 0-5-2,0 0-7 1,0 0 7 1,9 107 2 0,-9-84 5-2,0-1-11 3,0 0-1-2,0-1-21 1,0-2 5-2,0-2-10 2,0-12-2 0,0 3 0 0,0-8-4-2,0 0 2 2,0 0 16 0,0 0-9-2,23 0-7 2,2 0 1 0,2 0-2 0,4-5 13 0,-5 5 12-2,12-3-10 2,4 1-3 0,3 2-8 0,7-3 4 0,0 3 0 1,4 0 1-3,4 0-2 0,1 0 1 2,8 0-1 0,7 0 1 0,3 0 5 0,7 0-4-2,-8 0 2 2,-1 0-8 1,-3 0 3-2,-10 0-3-1,5 0-2 2,-2 8 0 1,-6-3-2-2,3 2 1-1,-2-7 1 7,8 0-1-6,-2 0 1 1,6 0 0-4,5 0-1 2,-8 0 2 2,2 0-3 3,-12 0 5-8,0 8-3 8,-5 1 0-2,-8-1 3-3,1-3-5-1,-2-5 0 4,0 0 0 0,6 0 1-3,0 0 0-2,-2 0 0 5,3 0-1-1,-4 0 1 1,-3 0-1-4,-1 0 1 6,2 0-3-4,-3 0 4 1,0 0-2-4,-5 0 0 5,2 5 2-2,-1-2-2 4,-3 4 1-6,-2-3 0 2,3 2-1 0,2-6 0 2,-6 0 0-3,5 0 0 2,5 0 0 0,0 0 0 2,-2 0 3-5,1 0-5 2,-8 0 2 0,0 0 0 2,-5 0 0-3,-9 0 0 3,-4 0-2-2,-5 0 3 0,1 0-2-1,-10 0 1 3,3-6-2-2,-4-5-3-1,-3-2 4 4,0-7-1-3,0-5 0 1,0-7-3 0,0-4 2-3,0-7-1 3,-3 4-7 1,-8 3-17-2,0 6-34 2,1-5-27-1,10-7-98-2,0 27-47 0,5 2-273 1</inkml:trace>
    </iact:actionData>
  </iact:action>
  <iact:action type="add" startTime="12241">
    <iact:property name="dataType"/>
    <iact:actionData xml:id="d2">
      <inkml:trace xmlns:inkml="http://www.w3.org/2003/InkML" xml:id="stk2" contextRef="#ctx0" brushRef="#br0">32789 16049 72 0,'0'0'369'5,"0"0"-233"1,0 0 1 2,0 0-45 0,0 0-21-1,0 0-3 0,130-168-26 2,-167 136 20-2,-33 5-33 2,-30 9-4-1,-30 14-1-1,-31 4 12 2,-41 4 1-3,-11 48 5 0,-9 15-10 1,11 26-9 4,21 21-1-5,22 19-2 0,27 24 12 2,32 15 0 4,46 16-3-5,47 14 2-1,16-3-16 1,95-4 1-1,66-19-6 1,44-21 15 2,32-34-7-1,24-45-5-1,-3-59 6-1,-7-43-18 1,-13-94-1 1,-41-49-12 0,-41-31 3-2,-54-22-2 5,-62 0 0-4,-40-3 0 1,-20 23-10-4,-68 34-49 4,-25 28-55 0,40 119-34 0,12 19-200 0</inkml:trace>
    </iact:actionData>
  </iact:action>
  <iact:action type="add" startTime="15404">
    <iact:property name="dataType"/>
    <iact:actionData xml:id="d3">
      <inkml:trace xmlns:inkml="http://www.w3.org/2003/InkML" xml:id="stk3" contextRef="#ctx0" brushRef="#br0">13230 4839 480 0,'0'0'96'5,"0"0"112"3,0 0-49 0,0 0-31 0,0 0-1-2,0 0-22 2,0 0-2 0,29-118-10 0,-29 118 9-2,0 0 8 4,-29 54-9-4,-40 47-35 2,-28 53-8-2,-12 32-21 2,-11 25-10 0,-1 5-1 3,4-11-11-7,1-23-9 5,16-41-6 0,6-37 0-4,20-37 0 1,20-27 0 5,22-21 0-5,25-19 0 1,7 0-9-2,49-28-37 4,28-21-6-1,13-4-92 0,-2 15-45-2,-56 21-70 3,-11 7-154-2</inkml:trace>
    </iact:actionData>
  </iact:action>
  <iact:action type="add" startTime="16231">
    <iact:property name="dataType"/>
    <iact:actionData xml:id="d4">
      <inkml:trace xmlns:inkml="http://www.w3.org/2003/InkML" xml:id="stk4" contextRef="#ctx0" brushRef="#br0">15305 5599 154 0,'0'0'914'5,"0"0"-761"2,0 0 0-2,0 0-52 5,-121 203-6-4,44-93-3 2,-11 4-24-2,-11 9-20 2,1-9-6 0,-2-6-11 0,7-16-21-2,18-19-10 2,18-20-1 0,15-18-5 0,16-16-34-2,19-19-69 2,7 0-96 0,0-15-42 0,16-17-55-2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2:18:21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85">
    <iact:property name="dataType"/>
    <iact:actionData xml:id="d0">
      <inkml:trace xmlns:inkml="http://www.w3.org/2003/InkML" xml:id="stk0" contextRef="#ctx0" brushRef="#br0">18112 620 427 0,'0'0'226'6,"0"0"-112"1,0 0-1 1,0 0-23 0,0 0-2 0,0 0-17-2,0 0-12 2,-137 150-16 0,93-83-11 0,2 17 1-2,1 15-4 2,11 10-7 0,4 4-2 0,11-5-2-2,13-6-9 2,2-17-4 0,0-8-4 4,44-13 1-7,20-12 1 0,13-5-3 5,7-13 6-4,-1-11 1 0,-14-14 10 2,-12-9 8 4,-12-5-8-5,-3-44-15 1,-12-17-2-4,-9-28-1 3,-11-29 0 2,-10-14 0-3,0-7 0 3,0 18 0-3,-16 29-2 4,-7 33 1-5,-2 25-37 3,0 22-95 0,14 17-64 1,6 2-349-5</inkml:trace>
    </iact:actionData>
  </iact:action>
  <iact:action type="add" startTime="5841">
    <iact:property name="dataType"/>
    <iact:actionData xml:id="d1">
      <inkml:trace xmlns:inkml="http://www.w3.org/2003/InkML" xml:id="stk1" contextRef="#ctx0" brushRef="#br0">23331 770 444 0,'0'0'149'4,"0"0"-37"5,0 0-26-1,0 0-3-2,0 0-4 2,0 0-35-1,0 0-6 2,-179-32 18-3,127 32-14 2,4 18-12 0,-4 21 0 0,4 20-6-2,0 12-11 2,12 12 2 0,0 12 0-2,16 10 0 2,7 2-6 3,2-3 1-5,11-11 6-1,0-15 3 3,8-14-6 1,25-15 0-1,18-12 20 2,8-15-12-5,14-17-10 3,8-5-9-1,6-3 2 0,0-38-1 0,-13-13-2 1,-13-17 1-1,-16-21-1 2,-21-17-1-4,-18-16 0 4,-6 3-4-1,0 6 3 0,-19 18-13-3,-11 16-97 6,8 73-59-6,-3 9-156 5</inkml:trace>
    </iact:actionData>
  </iact:action>
  <iact:action type="add" startTime="11504">
    <iact:property name="dataType"/>
    <iact:actionData xml:id="d2">
      <inkml:trace xmlns:inkml="http://www.w3.org/2003/InkML" xml:id="stk2" contextRef="#ctx0" brushRef="#br0">1776 4482 537 0,'0'0'188'4,"0"0"-74"4,0 0-34 0,0 0-11-3,0 0-8 3,0 0-17 1,0 0-1-1,0 0-6-2,0-11-2 3,0 2-4-2,0 1 47 1,-19-4-38-2,3 2-3 2,-4 1-11 0,-5 3-8 0,1 1-2-3,-8 5-4 5,-2 0 5-3,-2 0-4 1,3 0 0-3,2 0-1 4,-5 3-2-1,4 16 1 0,-2 3-1 0,0 4-1-1,2 5 0 1,0 4 3 0,1 0-1-2,2 4-3 3,-2-2 0-2,5 2-4 0,3 1 0-1,-2 2-3 2,-1 7 3 1,9-2-1 1,-4 8 6-3,10 1-2 1,2 6 3 0,0 0-5-4,5 1-1 3,1-1 2 1,0-7-1 0,3 4 2 0,0 1-3-2,0-2 4 6,0 2-1-4,0-6 1 0,0-2-3-5,0 1 5 5,6-5 2-2,9 0-3 5,8 2-2-5,0-3-1 0,6 0 2 2,6-5-5 0,2-3 3-2,3-4-5 1,0 3 2 4,1-7 0-4,-1-6-2-1,-1-3-1 1,2-10-1 0,3-7 1 2,2-5-3-4,8 0 3 4,5-14 4-1,2-28-4 0,-8-14-2-3,0-22 2 7,-10-28 0-5,-9-19-2 0,-3-16 2-2,-10-7-2 2,-5-1 0 1,-9 6 3 1,-7 1-3-3,0 14 2 4,0 12-1-2,-20 9-2-2,-11 18-1 0,-5 15 0 1,-5 12-8 3,1 15-57-2,-1 10-57-3,-2 15-28 5,30 22-53-4,0 0-257 1</inkml:trace>
    </iact:actionData>
  </iact:action>
  <iact:action type="add" startTime="17253">
    <iact:property name="dataType"/>
    <iact:actionData xml:id="d3">
      <inkml:trace xmlns:inkml="http://www.w3.org/2003/InkML" xml:id="stk3" contextRef="#ctx0" brushRef="#br0">432 6927 405 0,'0'0'219'6,"0"0"-33"3,0 0-46-1,0 0-30-2,0 0-3 2,0 0-29 0,0 0-8 0,0 0 9-2,6 0-11 3,-19 0-4-2,-17 0-7 1,-11 4 5-2,-2 4-32 2,-11-1 3 0,-1 3-19 0,-2-3-5-2,7-1-9 2,5 3 4 0,8-4-3 0,13 1 0-2,9-4-1 2,11 2 0 0,4-4 0 0,0 0 1-2,0 0 6 2,0 0 6 0,0 0 14 0,0 0-8-2,0 8 0 3,0 5-6-2,0 11 3 1,4 6-16-2,11-2 0 2,-4 6 2 0,5-3-2 0,-3 2 0-1,-4 6 2 2,3 1-2-2,-5 6 1 1,-3-1-3-2,-1 5 3 1,3 3-1 3,-3-1 0-2,-2-3 3 1,-1 0-2-4,3 1 0 1,-3 0 0 3,0 1 0-1,0-1 2 0,0-6 1-3,0 0 2 5,0-6 2-3,0-1 8 0,0-3-8 2,0 0-7-3,7-1 13 2,-1 7-12-3,2-4 6 4,-6-2-7-1,0-2 4-2,1-7 0 1,3 0-1 1,-4 3 0 1,0-3-2-4,1 3 4 3,-3 4-5 0,0-2 0 0,3 9 4-2,-3 4-4 4,0 4-1-3,4 7 2 3,-4-1 2-4,0-3-3 3,0-2 0-3,4 3 2 0,-2-6 7 1,1 4-9 3,1 0 3-2,-1 0-3-2,-3 1-1-1,3-3 1 3,-3-4 0 0,0 0-1 0,0-7 1-2,0 5 4 2,1 1-5 1,5-2 0-2,-6-1 3-1,3-2-3 4,0 0 0-3,-2 0-2 2,2-2 2-2,-3-1 1 0,0 3 1 2,0 2 0-4,0 9-2 2,0 3 0 0,0-6 0 2,0-6 0-2,0-2-1 0,0-4 0 0,0 4 2 1,0-11-1 0,5-9 0-2,-1-7 1 4,-4-5 2-2,1 5-6 0,-1-5 5-3,0-3-3 6,0-2 1-6,0 0 0 2,3 0 1 0,-3 0 4 1,11 0 4 1,4 0-4-2,7 0 1-1,14 0-6 2,8 0 0 0,5 0 0 0,2 0 0 0,3-11 0 0,-4-5 0-1,-3-1-1 0,-8 3 2-1,-15 3-4 2,-5-1 3 1,-10 0-5 0,-3-5-46-5,-6-13-88 4,0 16-120-1,0 1-120 0</inkml:trace>
    </iact:actionData>
  </iact:action>
  <iact:action type="add" startTime="19438">
    <iact:property name="dataType"/>
    <iact:actionData xml:id="d4">
      <inkml:trace xmlns:inkml="http://www.w3.org/2003/InkML" xml:id="stk4" contextRef="#ctx0" brushRef="#br0">27755 6997 344 0,'0'0'502'2,"0"0"-383"5,0 0-6 2,0 0-34-1,0 0-3-2,0 0 20 3,0 0-3-2,0 0-17 2,0 0-26-4,13 0-15 4,7 0 1-2,5-2-8 2,8 2 2-4,2-4-7 4,5 2-7-2,4 2 1 1,-4-3-2-2,-2 3-5 2,-5 0 6 0,-4 0-8 0,-8 0 3-2,2 0-8 5,-10 0 0-5,-9 0-3 2,3 0 2-2,-4 0 1 3,-1 0-1-2,7 0 9 1,-5 20-5 0,7 16 10-1,-6 16-7 1,-2 8-5-2,1 17 3 0,0 13 3 4,5 9-8-2,-3 15 1 0,4 4 4-3,2 6-2 3,4 8 4 0,0 2-4-1,0-4 6 0,-5-11-4 1,2-13 1 1,-6-2-1 0,2-3-4-4,-5-4 0 2,4-12-3 1,-8-8 2-1,3-13 2-1,-3-10-4 5,0-2 0-4,0-5-1 1,0-7 1-4,0-3 0 6,0 4 0-4,0 0 0 3,0 3-2-3,0 2 3 1,0 4-2 2,1-2 2-2,14-7 3 0,-5-5-2 3,-6-11-2-1,3-9-1 0,-7-2 0-6,0 3 1 4,0 0-1 0,0 3 1 1,0 2 0-1,0-5 0 0,0 1 1 1,0-8 1 0,0-2-2-2,0-2 0 3,0-3 0-2,0 0 0 2,0-1-1-4,0 10 2 3,3 1-2 1,2 9 3-2,-1-2-2 0,0 0 0 1,1-3 0-1,-3-3 0 2,4-4 0-2,-3-3 0-1,0 6 0 2,-1 0-2 1,0 6 4-4,7-2-2 7,-9-2 2-5,2-8-2 1,-2-3-2-4,2-2 1 4,-2-2 1-1,0 4 0 3,5 3 0-6,-5-1 0 4,3 1 0 0,0-2 1 0,-3-5-1-2,0 3 0 2,0-1-1 0,0 5-9 0,-13-2-2-2,-25 3 12 2,-1 0 0 0,-2-2 0 1,8-1 0-3,10-5-1 1,7 0 1 1,7 0-3 1,6 0-29-4,3 0-43 4,0-5-47-1,0-21-30 0,0 13-53-3,3-1-151 3</inkml:trace>
    </iact:actionData>
  </iact:action>
  <iact:action type="add" startTime="20592">
    <iact:property name="dataType"/>
    <iact:actionData xml:id="d5">
      <inkml:trace xmlns:inkml="http://www.w3.org/2003/InkML" xml:id="stk5" contextRef="#ctx0" brushRef="#br0">29572 7916 562 0,'0'0'332'6,"0"0"-169"0,0 0-2 0,0 0-37 2,0 0-16 0,0 0-49 0,0 0 8-2,-63 94-2 2,6-39-11 0,-4 4-15 0,-3 2-3-2,-2 10-6 2,-1-4-17 0,8 0-1 0,5-6-7-2,8-14 3 2,8-10-6 0,15-13-2 0,7-10-1-2,7-5-5 3,6-6-25-2,-6-3-48 1,9 0-25-2,0 0-7 2,0 0-69 0,0 0-62 0,0 0-316-2</inkml:trace>
    </iact:actionData>
  </iact:action>
  <iact:action type="add" startTime="20958">
    <iact:property name="dataType"/>
    <iact:actionData xml:id="d6">
      <inkml:trace xmlns:inkml="http://www.w3.org/2003/InkML" xml:id="stk6" contextRef="#ctx0" brushRef="#br0">28926 8017 648 0,'0'0'248'6,"0"0"-54"-1,0 0-34 4,0 0-47-1,0 0-6 0,175 188-39-2,-139-126 10 2,1-3-30 0,0-12 4 0,-6-1-4-3,-5-11-15 5,-6-11-20-3,-4-4-8 1,-3-3-5-2,-8-6-3 2,0-2-19 0,-5-4-51 0,0-3-49-2,3-2-43 2,-3 0-83 0,5 0-263 0</inkml:trace>
    </iact:actionData>
  </iact:action>
  <iact:action type="add" startTime="21328">
    <iact:property name="dataType"/>
    <iact:actionData xml:id="d7">
      <inkml:trace xmlns:inkml="http://www.w3.org/2003/InkML" xml:id="stk7" contextRef="#ctx0" brushRef="#br0">30001 7965 763 0,'0'0'124'2,"0"0"-6"7,0 0-34-2,0 0-13 2,-11 190-2-4,-5-131 14 3,0 5-9 0,3-2-23 0,1 0 1-2,-1-2-17 2,3-13-9 0,4-10-6 0,-1-15-3-2,4-10-9 2,3-10-8 0,0-2 0 0,0 0 0-2,0 0-1 2,0-9-4 0,0-29 4 0,0-21 0-2,16-15-1 2,7-10 2 0,2-7 0 3,-2 5 0-7,3 10 0 3,-8 21-1 1,2 11 3 0,-3 17-3 0,-2 10 2-2,-7 6-1 3,-2 8 0-2,-3-1 2-1,-3 4 1 2,0 0-2 0,4 7 3 1,2 34 14-4,-3 17-12 4,-3 23-6-2,0-2 4 2,0-5-4 0,0-9 1-3,0-14 0 1,0-21-1 1,0-10 0 0,0-11 0-2,0-9-1 2,0 0 1 0,0 0 0-3,0 0-16 4,0-12 5-2,7-22 9 2,5-16 0-4,4-8 1 4,3-7 0-2,3 1-2 1,2 4 5 2,1 11-4-3,1 12 2 0,-6 13-1 0,3 10 2 0,2 7-1 1,-3 7 0-1,5 0 2 1,-2 0-2-3,-2 28 2 5,-4 13 2-1,-6 21 0-3,-9 8-2 0,-4 10-2 2,0-2 2 1,0-9-4-3,0-8 0 0,0-14 2 3,-4-13-6-1,-9-13-21 0,3-9-25-3,1-7-57 3,0-5-47 0,7 0-113 0,-3-7-306-1</inkml:trace>
    </iact:actionData>
  </iact:action>
  <iact:action type="add" startTime="30043">
    <iact:property name="dataType"/>
    <iact:actionData xml:id="d8">
      <inkml:trace xmlns:inkml="http://www.w3.org/2003/InkML" xml:id="stk8" contextRef="#ctx0" brushRef="#br0">292 13065 21 0,'0'0'50'4,"0"0"10"4,0 0-20-1,0 0-14 2,0 0 5-2,0 0 2 2,0 0-1-4,0 0 26 3,0 0-6 0,-7-59-18 1,4 54-1-5,3-4 8 5,0 6-14-1,0-1 1 0,0 4 7-2,0 0 31 2,-3 0 19 0,3 0 11 0,-5 0-9-2,5 0-17 2,0 0-14 0,0 0-13 0,0 0-8-2,0 0-9 2,0 0 3 0,0 0 8 0,0 0 3-2,-3 0 2 2,2 9-5 1,-3 11-21-2,-1-1 1-1,5 1 9 2,-4 0-11 0,1 0-3 0,-6-1-5-2,6 1-1 2,-1-3-3 0,1-2 0 0,-1-7-1-2,4-6 2 2,0-2 2 0,0 0-2 0,0 0 4-2,0 0 10 2,0 0 8 0,0 0-5 0,11 0-1-2,17 0-15 3,1 0 1-2,3 0 2 1,3 0-2-3,1 0 1 4,5 0-3-1,2 0 3 0,6 0 0-2,-4-5 4 4,10 1-5 0,-7 4 8-1,6-1-7-6,-1 1 1 4,5-7 3 0,11 2-4 1,-1 0 0-1,6-4-2 1,1 3 0-1,5 1 2 1,-8-1-4-1,1 0-2 2,-8 1 4-1,-6 2 2 0,-5-1-3-3,-8 1 2 3,-8 3 3 0,4-2-1 2,-4-1-4-5,2 1 0 3,-1-4-3-1,6 1 0 0,-5-1-1 0,3 3 0 0,-2 0 1 2,2 3 1-2,6-3-1-1,-4 1 0 3,2 0 3-2,2-5-1 2,-6 4 4-3,1 1-5 1,-2 2 1 3,0-3-2-4,-4 3 3 1,-2-2-4 1,0 2 2 2,2 0-2-1,-5 0 0-5,1 0 5 4,5 0-5-1,1 0 0 1,1 0 1 0,-1 0 4-1,4 0 1 1,-1 0-6-1,2-10 3-1,-4 5-3 2,2 3 5 0,2-5-3 0,-1 7 1 0,-4 0-2-1,5 0 2 1,0 0-1 0,-1 0 2-3,2 0-3 2,1 0 1 5,0 0-2-5,1 7 0-3,2-5 1 3,-3 0 1 2,6 1-2-1,-3 7 0 1,2-5 1-3,-4 3 0 2,3 0 0-2,-5 1 2 1,7-3-1 3,-11-1 0-2,1-2-1-1,3 2-1-1,1-2 1 1,-4-1-1 2,1 1 0-2,-1 1 0-2,1-4 0 4,-2 0 0-2,3 0 0 2,3 0 2-4,-5 0-2 4,3 0 1 1,-2 0-1-1,-1 0 0-4,1 0-1 3,-3 0 1-2,-2 0-1 1,1 0 1 0,-6 0-1 0,-4 0 0 4,0 0 2-3,-8 0-2-3,3 0 1 2,0 0-3 1,-2 0 4-1,3 0-1 2,-7 0 0-2,-3 0-2 0,0-4 2 0,-1 1 0 0,-1 1 0 1,-3-1 3-1,1 1-6 3,-1-1 5-6,-2-4-2 5,-5 6 0 0,-1-3 0 0,-3 4-1-2,0 0 1-1,0 0 0 2,5-5 0-1,-1-9 0-1,5-12-3 2,-4-10 1 1,1-3 2 0,-1 0-1-4,-5 3 0 3,0 6-4-1,0 8 5 0,0 5-38-1,0 5-3 5,0-1-42-4,0-1-42 2,0 0-42-5,-16-3-42 3,3 12-101 2,1-1-471 0</inkml:trace>
    </iact:actionData>
  </iact:action>
  <iact:action type="add" startTime="36044">
    <iact:property name="dataType"/>
    <iact:actionData xml:id="d9">
      <inkml:trace xmlns:inkml="http://www.w3.org/2003/InkML" xml:id="stk9" contextRef="#ctx0" brushRef="#br0">1309 13228 304 0,'0'0'146'4,"0"0"-71"1,0 0 15 4,0 0 3-2,0 0-7 2,0 0 3-2,0 0-6 0,0 0-25 1,-59 22-8-1,44-2-6 3,-5 5-11-5,3 3-9 3,-6 8 2 0,5 7-1-2,2 5 4 2,-3 2-7 1,-1 4-1-2,4 0 0-1,-1-4-5 2,5-1 5 2,3 0-8-3,2-2 3-1,7-4-6 2,0 2 5 0,0-2-2-1,0-2-2-1,0-1-3 5,0 5 0-2,5-3-1-3,8 2-6 0,1 8 9 1,-1-5-5 1,3 4 0-1,0-3-3 1,7-6 11 0,-3 0-1 0,4 6-5-1,0 2 0-2,-6 3-6 3,1 3 11 1,1-4-6-1,-4-5 4-2,0-2-1 2,-5-6-2-1,2 0-4 1,-5 1-1-1,0-1 0 3,1 3 2-2,-6-5-3-1,3 0 1 1,-3-5 1-3,4-5-3 3,-6 3 2 2,8-4-1-2,-6 0-1-2,1-4 0 0,4 0 0 1,0 0 0-1,-3-2 1 2,-3 5-3 1,-2-5 4-1,0-1-2-3,0-2 0 4,0-8 1-2,3-3-1 2,-3-3-1-4,0-3 1 3,0 0-1 0,0 0 0 1,0 0-3-1,0 0 4-1,0 0 0 3,0 0-1-4,0 0-1 0,-13 0 2 0,-13-15 0 4,-1-7 0-1,-10-6-1-3,-13-1 1 1,-7-5-1-1,-1 7 0 3,-6-3 0-4,5 4 1 4,10 7-1-2,12 2-1 1,8 4-3-2,14 6 0 2,7 4 5 1,5 3-1-2,3 0 1-1,0 0 0 2,0 0 4 0,3 0 0 0,31 14-2-1,9 13 1 3,5 4-1-3,13 6 13-1,4 0 4 0,2-4-1 2,-6 1-2 0,-5-8 8 1,-4 0-1-1,-7-7-3 0,-4-6-8-1,-11-6-3 0,4-7-3-2,-7 0-3 3,-4 0-1 0,6-17 0 3,-1-5-1-4,-5-4 5 0,2-5-4 1,-4-6 6-2,-3-8-5 1,2-9-3-1,-7-4-1 4,-8-10 0-1,6-1 1-2,-4-8-4 0,4 1-33-2,2 0-83 6,-11 56-81-6,6 5-87 2</inkml:trace>
    </iact:actionData>
  </iact:action>
  <iact:action type="add" startTime="37955">
    <iact:property name="dataType"/>
    <iact:actionData xml:id="d10">
      <inkml:trace xmlns:inkml="http://www.w3.org/2003/InkML" xml:id="stk10" contextRef="#ctx0" brushRef="#br0">14760 10420 602 0,'0'0'113'4,"0"0"-7"5,0 0-15-3,0 0-31 2,0 0-14 0,0 0-1 0,0 0 70-1,-77-36-62 0,27 33-10 1,-5 3-2 1,-11 0 1-5,-1 0-14 4,-7 0-4 1,0 0-10-1,-6 0-7-2,-1 5-3 2,-4 3-4 0,5 1 4 2,-4 2-1-5,3 6 0 2,10-3 0 3,4 3 1-4,8-3-3 0,8-3 0 5,4 1 2-4,7-2 0 3,2 5 3-6,-1 0-3 3,3-2 3 0,-2 4-1 2,5 0-5-2,-1 2 0-1,1 4 2 2,3 3 0 0,1 4 0-1,4 2 0 2,5-2 4 1,4 5 2-4,0-8-2 0,-2 3 0 0,4 1-5 4,1 4 2-4,1 5-3 1,1 1 10 2,-2 4-1 0,5 2-7-2,0 4 7-3,3 1-3 4,1-5 3 0,1 0-4 1,3-2 8-4,0 6-10 3,-3 3 2 0,3 8-4 0,-6-2 0-1,4 6 3 3,0-7-2-2,-5-7-1-1,1-4 2-1,0 3-2 0,-1 0-1 4,6 2 1-2,-2-2-1-2,3-9 9 3,0-9-7-3,0 2 1 1,0-2 7-1,0-2 1 2,14 6-5 0,6-3 0 1,7 3 14-3,-1 4-17 1,-6 1 1 2,3 3-4-2,-1 3 3-1,1 3-3 3,0-6 0-1,6-9-1 1,-4-5 1-1,4-5 2 0,-2-1 0-4,4 3 6 4,-1-5-8 2,-1-3 1-4,6-7-1 1,1 1-1 0,3-5 1 2,5 2 0-2,1-3 0 0,9 4 1 3,5-8-1-6,8 0 2 3,4-4-2 2,8 0-2-2,1 0 2 0,1 0 0 0,-1 0 0 1,-6-6 0 3,0 4 0-6,-2-1 3 3,-6 3-2-1,-3 0-1 0,1 0 0-1,1 0 0 5,-1 0-1-2,4 0-1-2,0-2-1-3,-2-13 1 4,0-2-1 0,1-8 3 0,0-6-1-2,1 0 1 2,1 2-1-1,2-1 1 3,-1 4-1-3,-3 5 1-1,-4-9 0 2,-3 11 0-1,-5-6 0 1,1-2-1 1,4-5 1-2,-4-2-2 0,0-3 1-2,0 1-1 4,-2 2 2-1,-8-3 0-1,2 5 2 0,-8-2-4 1,0-3 2 0,-3-2 0 0,0-1 0-2,-3 1 1 4,-2 5-1-1,2 3 1 0,-3 4-3-5,-6 3 3 1,-2 8-2 4,0-1 0 0,-5 0 0-4,-2 0 0 3,4-3 2 1,-4-5-1-2,1-2 0-1,-5-10-3 1,3-6 0 2,-11-2 2-2,-4 0-1 0,0 3 2 4,0 3-1-5,0 0 0 3,0-4 1-3,0-4 0 0,0-7 1 1,-4-8-1 2,-11-2 0-4,3-3 1 4,-5 1-1-1,-6 2-2 0,-2 5 2-1,-7 4 0-1,0 3 0 5,-1 5 4-3,-7 1-3 0,-4 4 1-3,-7 2-2 2,-5 10 6 0,-8 6 2 2,-10 6 1-2,0 1 2 0,-8 3-8 1,-3-3 3 1,9 1-4-4,-4-3 0 3,12-2-1-1,-2 1 1 0,3 4-2 1,4 4 0 0,5 4 4-1,1 6-3 0,6-1 1 3,-1 3 0-3,3-4 1 1,1-2-3-2,0 1 0 2,8-1-1-2,4-2-4 3,-4 8 1-3,0 0-40 2,-5 0-57-1,29 0-94 2,0 0-119-3</inkml:trace>
    </iact:actionData>
  </iact:action>
  <iact:action type="add" startTime="40167">
    <iact:property name="dataType"/>
    <iact:actionData xml:id="d11">
      <inkml:trace xmlns:inkml="http://www.w3.org/2003/InkML" xml:id="stk11" contextRef="#ctx0" brushRef="#br0">13248 12795 479 0,'0'0'152'5,"0"0"-39"2,0 0 8 2,0 0-24-2,8 172-41 0,-16-142-13 1,-7-1 14 0,-2 1-9-2,-12 4-5 2,-6 3-8 1,-4 8 0-2,-12 2-6-1,-5 4-5 2,-7-4-8 0,-9 4-6 1,-1-3 9-4,-4-4-6 3,-4-7 0 2,-3-6-5-1,0-2 2-3,-7-10-7 4,-3-3 2-3,-6 1-1-2,-5-3 1 1,2 6 3 1,-5-3 1 3,-5 3 5-4,-5 0 2 1,-12 2 7 1,-4-3-13 2,-2 4 0-2,4 2-8 0,2 4 3-2,5-4-2 0,-1 2 5 2,1 7-1-3,-1 1-5 4,-1 5 5-1,6-8 31 0,0 5-33 0,7-8-5 2,4-4 6-4,5-3 9 0,-4-4-14 1,-7-1 1-1,-2-4-2 4,2 1 0-4,0-2 0 3,3 5-1-1,-3 11 2-2,-5 11-2 2,-3 5 2 2,4 1 0-5,3 0-1 2,5 3 0 2,-4 3 0-3,3-1 3 2,4 1-3-1,6-8 2 0,14-5 0 0,-3 5-1 0,8 7-2 2,3 10 2-1,4 6 1-1,2 8-2-1,5-4 0 3,2 1-1-1,0-5 1-3,4-1 1 6,12-9 0-3,-2-14-1 4,11-7-1-11,4-10-1 7,1-1 0-2,8 6 2 4,1-6-1-5,1 1 0 3,-2 7 1-1,-1 5 0 2,-8-1-1-4,9 3 0 3,2-8 0 3,2-6-1-3,-3 0 2-2,4-5-5 1,5-3 3 0,4-2 1 1,7-8-1 0,2-4 1 0,7-3 1-1,0 0-3-1,0-17-9 1,0-28 11 2,22-19 0-2,13-7 2 2,4 1-3-2,6 1 4 1,0 7-1-1,-5 6-1-1,-9 11 1 0,-11 8 0 5,-4 12-2-4,-3 6 2 0,-6 12-2-2,-4 1 1 3,-1 6 0 1,-2 0 0-2,0 0 1 0,-8 33 5 1,-25 21-5 0,1 2-2 1,0 1 3-1,5-7-3-2,4-7 1 0,8-10 0 4,3-8 3-6,12-8-2 5,0 0 13-2,5-6-3 3,43-2 8-2,17-9-9-2,19 0 6 2,4 0-4-1,-1 0-1 0,-8-12-6-1,-20-10-5 6,-14 2-4-7,-9 7-3 1,-13-4-47 2,-2-3-114 1,-21 12-142-4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2:20:21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660">
    <iact:property name="dataType"/>
    <iact:actionData xml:id="d0">
      <inkml:trace xmlns:inkml="http://www.w3.org/2003/InkML" xml:id="stk0" contextRef="#ctx0" brushRef="#br0">27370 9584 463 0,'0'0'184'4,"0"0"14"2,0 0-48 2,0 0-58-2,0 0-22 2,0 0-4 1,0 7-8-2,3-7-2 1,18-22 16-2,12-15-15 2,0-3-9 0,15-4-2 0,1-4 9-2,9-2-4 3,12-2-10-2,1 5-1 1,9 7-24-1,-6 8 26 2,-2 6-23-1,-11 6 3-1,-7 5-18 2,-14 5 3-2,-11 4-1 1,-8 3-1-2,-17 0 0 0,-1 0-3 2,-3 1-2 1,0 2 0-2,0-3 0-1,0-7-3 2,-16-7-3 0,-28-10 6 1,-17-11 0-4,-10-3 0 3,-2 2 1 0,0 4-1-2,9 5 0 3,8 6 1-2,8 4 0 3,9 10-2-4,11 3-4 2,2 7 5 1,6 0-1-3,10 0-1 0,2 0 1 1,6 0 1 1,-1 7 2 0,-2 25 6 0,5 20 11-2,0 12-6 3,0 15-1 1,0 5-9-3,21 8-3 0,-4 3 5-2,6-1-4 3,-3-8-1 1,4-9 0-3,-4-18 1 1,0-20 1 3,-7-21-3-6,-7-8 3 6,-4-10-4-3,0 0-1 0,11 0-1-1,8-28-2 3,6-23 4-2,8-25 1 4,3-16 2-3,2-17-1-1,0-7 0-2,-3-2 0 3,-6 9-3-3,-7 8 3 3,-9 7-3 2,-5 6 3-1,-6 2-1-3,-4 12 3 0,0 16-4 1,0 19 4 2,0 17-5-4,0 12 3 3,0 10 0 0,-7 0-6 1,-26 0 5-2,-8 38 1 0,-7 9 6 1,-4 14 2 0,7 16-7-1,-7 11 11 0,8 6-1 3,1 9 1-4,7-1-8 2,2-5 2-2,4-19-2 1,5-16-2 2,5-13-4-2,0-19 0 0,8-8 2 1,3-10 1 0,1-7-1 0,8 0-12-2,0 4-9 3,0 5-22-2,0 9-37 7,0 10-44-12,0 3-37 4,0-23-95 1,0 0-246-1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2:40:54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83">
    <iact:property name="dataType"/>
    <iact:actionData xml:id="d0">
      <inkml:trace xmlns:inkml="http://www.w3.org/2003/InkML" xml:id="stk0" contextRef="#ctx0" brushRef="#br0">7825 2564 292 0,'0'0'153'5,"0"0"-48"2,0 0 18 1,0 0-11 0,0 0-4-1,0 0-15 0,0 0-11 2,0-10 0-2,0 10 4 2,0 0-10-4,0 0-3 3,0 0-13 0,0 0-20-2,0 20-28 2,0 5-8 0,0 4 3 1,0-8 0-2,0 3 10-1,0-7-8 2,0-7-1 0,0-1-6 0,0-8 7-2,0-1-9 2,0 0 4 0,0 0-1-2,0 0 16 2,0 0-8 1,4 0-3-2,17 7 2-1,-1-2-9 2,9 4 3 0,-3-3-4 0,-1-3 0-2,4-3 1 2,-2 0-1 0,5 0 0 1,-3 0 1 0,3 0-3-5,-5 0 4 5,2 0 2-1,3 0-2-2,0 0 9 2,0 0-6 0,4 0 2 0,1 0-7 0,3 0 4-2,4 0 0 3,-1 0 0-2,6 0 4-1,-4 0-4 3,-1 0 13-2,-4 0-3 1,3 0-2 0,-3 0-9-2,4 2 2 2,-4 4-1 1,7 3-3-4,0-4 3 3,3 0-4 0,0-1 3 0,0-4-3-1,3 0 3 0,-9 0 0 1,2 0-5 0,-5 0 2-1,-1 0 0 0,1 0 0 3,-2 0 1-4,6 0-4 2,-3-4 7-2,2-6-2 2,2-5-2 0,-1 2 0-2,1-6 0 2,-2 9 0 0,-4 5 0 0,-6 0 2 0,-1 1 7-2,-5 4-4 2,-2 0 8 0,0-3-8 0,1 3 0-2,1 0-4 2,5 0 1 0,-1 0-2-1,-2-3 1 1,4 1 0 1,4-1 0-3,-5-3 1 0,5 2 0 3,-2-3 2-2,-3 1-4 1,6 0 3 0,2 5-1-1,-6-3-1 0,7 1-1 2,-2 0 2-2,2-3 2-1,-1 5-4 2,2-3 5 0,-2 1-4-2,0 3 7 2,2 0-6 0,2 0 4 0,3 0-5-1,3-2 0 1,2-4-1 1,-5 4 1-3,6-5-4 0,-8 5 6 2,6-1-1 0,-7 0-2 0,-4 1 0-2,2-4 0 2,-4 1 0-1,-8-1 0 2,-1-3 1-3,4 5-3 2,-1-1 4 0,2 3-4 0,-1-1 5-2,-3 0-4 2,4-1 3 0,-2 3-4 0,-1-3 1-1,-7 4 1 0,1 0 0 2,-6 0 0-2,0 0-3 1,-2 0 6-2,0 0-4 2,3 0 2 0,-4 0-2-3,6 0 0 4,-4 0 0-1,-1 0 0 1,2 0 1-4,-6 0-2 2,2 0 2 2,0 0-2-1,-1 0 3-2,-2 0-3 2,3 0-2 0,-3 4 2 1,-4-4 1-2,-1 0-1 1,-1 0 1-1,-4 0 0 0,-3 0-1 1,11 0-4-2,-6-17 5 2,0-17 2 1,5-8-2-4,-10-2-5 4,7-8 6 1,-4 2-2-3,3-1 1-1,1 7-1 1,-3 4-12 0,4 15-15 0,-8 17-8 1,0 4-11-1,0 4-42 1,0 12-52 1,-8 10-144-2,-3 14-549-1</inkml:trace>
    </iact:actionData>
  </iact:action>
  <iact:action type="add" startTime="11721">
    <iact:property name="dataType"/>
    <iact:actionData xml:id="d1">
      <inkml:trace xmlns:inkml="http://www.w3.org/2003/InkML" xml:id="stk1" contextRef="#ctx0" brushRef="#br0">679 9004 424 0,'0'0'246'3,"0"0"-143"2,0 0-28 3,0 0-30 0,0 0-1 0,0 0 1-2,0 0-17 2,0 0 21 0,78 0-10 0,-75-3-13-2,-3 3 5 2,0 0-2 0,0 0 0 0,0 0-11-1,0 0 2 0,-25-4-13 2,-17 4 29-2,2 0-29-1,-5 0 13 2,0 15-12 1,1 16 14-2,1 9-5-1,2 4-15 5,4 4-1-5,5 1 17 3,4 6-8-4,5-5-5 5,7-2 0-3,12 0-4 0,4-3-1-1,0-2 0 3,0-2 4-1,23-8 3-1,17-1-7 1,14-3 0-2,6-12 0 3,11-10-3-1,2-7-9-3,3 0 5 5,-5-4 3-1,-6-28-3 1,-3-10 3-9,-8-9-6 8,-10 0 1-1,-11 0-5-1,-8 10 0-1,-10 10-7 6,-3 12 18-5,-10 7-4 0,-2 7 3 0,0 1 1-1,0 0-3 1,0-3 4 1,-9-1 2-2,-19 3 5 3,-1 3-4 0,-5 2 20-3,-4 0-3 0,2 0 4 2,-1 0 10 1,7 2-17-2,10 9-3-1,2-2-5 2,10-7 2 0,5 0-7 0,3-2-2-2,0 0-1 2,0 0 0 0,0 0-11 0,0 0-37-2,11 0 8 2,21 0-69 0,-16 0-91 0,0 0-299-1</inkml:trace>
    </iact:actionData>
  </iact:action>
  <iact:action type="add" startTime="12520">
    <iact:property name="dataType"/>
    <iact:actionData xml:id="d2">
      <inkml:trace xmlns:inkml="http://www.w3.org/2003/InkML" xml:id="stk2" contextRef="#ctx0" brushRef="#br0">1422 9359 648 0,'0'0'247'5,"0"0"-119"3,0 0-65-2,0 0 9 3,0 0-30-2,0 0-12 1,171 8 9-1,-136-8-2 0,-3 0-17 3,-7 0-15-4,-9 0-4 0,-6 0-1 3,-1 0 0-1,-9 0-49-1,0 0-50-1,0 0-69 2,0 0-184 0</inkml:trace>
    </iact:actionData>
  </iact:action>
  <iact:action type="add" startTime="12791">
    <iact:property name="dataType"/>
    <iact:actionData xml:id="d3">
      <inkml:trace xmlns:inkml="http://www.w3.org/2003/InkML" xml:id="stk3" contextRef="#ctx0" brushRef="#br0">1420 9560 365 0,'0'0'347'4,"0"0"-186"5,0 0-28-3,0 0-61 2,0 0 15 0,0 0-45 1,92 34 11-1,-69-29-9 0,-2 0-21-2,-7 2-6 1,9-7-17 1,-5 0 1-2,6 0-1 4,-2 0-36-3,-1 0-51-2,-3-12-47 3,-13 0-134 1,-5 5-316-2</inkml:trace>
    </iact:actionData>
  </iact:action>
  <iact:action type="add" startTime="13168">
    <iact:property name="dataType"/>
    <iact:actionData xml:id="d4">
      <inkml:trace xmlns:inkml="http://www.w3.org/2003/InkML" xml:id="stk4" contextRef="#ctx0" brushRef="#br0">2283 9001 697 0,'0'0'229'4,"0"0"-132"1,0 0-17 5,0 0-32-4,0 0 4 0,11 165 11 3,-22-94-18-1,-3 10 8-1,1 7-15-1,3-4-7 2,-2-7-14 0,8-20-11 1,4-13-6-4,0-17-2 3,0-16-17 0,10-11-65 0,3 0-86-2,-10 0-106 2,-3-16-409 0</inkml:trace>
    </iact:actionData>
  </iact:action>
  <iact:action type="add" startTime="13745">
    <iact:property name="dataType"/>
    <iact:actionData xml:id="d5">
      <inkml:trace xmlns:inkml="http://www.w3.org/2003/InkML" xml:id="stk5" contextRef="#ctx0" brushRef="#br0">158 11180 344 0,'0'0'268'3,"0"0"-88"4,0 0-53 1,0 0-24-1,0 0-21 0,0 0-23 2,0 0 4-2,12-41-9-1,3-6-7 3,-2-9-17-1,0-12-8-1,-2-1-11-1,5-8-10 2,0-4 3 0,-4-1-3 1,-4 4 1-4,3 6-1 3,-4 11-1 0,-1 11 0 2,-2 13 0-4,5 13 0 1,-8 9 0 1,2 9-1 0,-3 6 1-2,3 0 4 2,-3 0-1 0,4 0 11 0,1 0 21-2,11 0 9 5,4 21-18-3,3 15-17 0,2 5 1-3,-9 10 12 3,8 1-7 1,-9-3-5-2,2-4 4-2,-1-8-11 2,1-10 0 1,-1-13-3 0,-5 1 0-1,-1-7 0 1,-3-4 1-1,0-1-2 1,-1-3-1-2,1 5 2 3,8-5 0-2,6 0 0 2,10 0-5-4,1-14 4 4,5-24-5 1,4-6 0-5,-2-11-3 3,2-5-7-1,-2 2 2 3,-12 6 1-3,-5 16 5-2,-10 19-1 2,-5 8 9 1,-7 9-3 0,0 0 3-2,0 0 2 4,2 0 1-3,-2 37 10 1,0 16-3-2,0 9-5 1,0 6 8 3,-5-7 13-4,-2 1-15 0,1 0 0 2,3-7 5 3,-1 2-5-6,1-1 5 3,3 0-8-1,0-1 0 3,0-11-8-3,0-13 3-1,0-11-2 0,0-14-2 2,0-6-3 0,0 0-31-2,0 0-45 2,0 0-28 0,0 0-105 0,0-17-153-1</inkml:trace>
    </iact:actionData>
  </iact:action>
  <iact:action type="add" startTime="14601">
    <iact:property name="dataType"/>
    <iact:actionData xml:id="d6">
      <inkml:trace xmlns:inkml="http://www.w3.org/2003/InkML" xml:id="stk6" contextRef="#ctx0" brushRef="#br0">1295 10763 404 0,'0'0'380'2,"0"0"-200"4,0 0-73 2,0 0-49 1,0 0-12-2,0 0-6-1,129 18 8 3,-103-14-8-2,-6-1-21-1,5-3-18 3,-11 3-1-2,1-3-40 2,1 0-72-2,-16 0-194 0,0 0-408 0</inkml:trace>
    </iact:actionData>
  </iact:action>
  <iact:action type="add" startTime="14861">
    <iact:property name="dataType"/>
    <iact:actionData xml:id="d7">
      <inkml:trace xmlns:inkml="http://www.w3.org/2003/InkML" xml:id="stk7" contextRef="#ctx0" brushRef="#br0">1367 10923 659 0,'0'0'200'5,"0"0"-67"5,0 0-54-6,0 0-14 6,0 0-7-4,164 21-23 1,-135-14-8 1,-1-4-23 0,-5 4-4-1,3-5-10 4,0-2-37-6,-4 0-73 3,-19 0-186-1,-3 0-462 0</inkml:trace>
    </iact:actionData>
  </iact:action>
  <iact:action type="add" startTime="15168">
    <iact:property name="dataType"/>
    <iact:actionData xml:id="d8">
      <inkml:trace xmlns:inkml="http://www.w3.org/2003/InkML" xml:id="stk8" contextRef="#ctx0" brushRef="#br0">2291 10313 628 0,'0'0'246'3,"0"0"-121"5,0 0-33 1,0 0-4-2,29 172-22 2,-29-100-8-4,0 6 17 3,0-1-5 0,0-1-45-2,0-10-1 2,0-11-15 0,0-13-6 0,0-13-3 0,0-13-9-2,0-11-34 2,0-5-94 0,0 0-88 0,0 0-537-2</inkml:trace>
    </iact:actionData>
  </iact:action>
  <iact:action type="add" startTime="15738">
    <iact:property name="dataType"/>
    <iact:actionData xml:id="d9">
      <inkml:trace xmlns:inkml="http://www.w3.org/2003/InkML" xml:id="stk9" contextRef="#ctx0" brushRef="#br0">322 12269 590 0,'0'0'206'3,"0"0"-68"6,0 0-24-1,0 0-51 0,0 0 2-2,0 0-3 2,16 69-45 1,-16-37 8-2,0 5 4-1,0 5 4 2,0-5-16 0,0-3 6 0,-7-4-11-2,1-8 1 3,3-10-12-2,3-7 2 1,0-5-3-2,0 0-7 2,0 0-6 0,0-5-10 0,0-29 20-2,16-13 3 2,4-4 0 0,4-2-1 0,0-1-3-2,2 4 2 2,-5-1-6 4,5 2-1-8,-6 3-3 2,8 3 5 3,1 7 0-1,-5 10 6 0,-1 9 2-2,-7 9-1 1,-8 4 1 3,2 4 1-3,0 0 1 1,-1 0 3-1,-2 21 1-1,-3 11-2 4,2 6 8-6,-6 10 0 5,0 0 2-1,0 6-8-1,0-4 8 2,0-3-6-4,0-10-3 4,0-8-1-2,-6-16-2-1,6-6-3 2,0-5-2 0,0-2 2 0,0 0-25-2,9-2 13 2,18-22 9 3,5-4 2-4,-3 3 1-1,0 5-3 2,-1 3 1-2,-1 4-1 5,-6 1 2-8,-2 9 2 8,-4 3-1-4,0 0 1-1,1 0 2 2,-6 28-1-2,-6 24 8 3,-4 12 16-1,0 3-13-3,0-5-4 3,0-11-3 3,0-18 2-3,-2-16-8-1,0-11-1 1,2-6-19-3,0 0-58 2,0-18-93 2,0-3-107-3,0-8-373 1</inkml:trace>
    </iact:actionData>
  </iact:action>
  <iact:action type="add" startTime="16503">
    <iact:property name="dataType"/>
    <iact:actionData xml:id="d10">
      <inkml:trace xmlns:inkml="http://www.w3.org/2003/InkML" xml:id="stk10" contextRef="#ctx0" brushRef="#br0">1354 12195 584 0,'0'0'224'5,"0"0"-138"2,0 0-29-1,0 0-23 2,0 0-29 1,166 24-5-2,-151-24-9-1,-15 0-74 2,0 0-186 0</inkml:trace>
    </iact:actionData>
  </iact:action>
  <iact:action type="add" startTime="16713">
    <iact:property name="dataType"/>
    <iact:actionData xml:id="d11">
      <inkml:trace xmlns:inkml="http://www.w3.org/2003/InkML" xml:id="stk11" contextRef="#ctx0" brushRef="#br0">1354 12195 559 0,'-55'150'294'5,"71"-138"-109"4,4-5-67-4,4 6-7 4,8-5-86-1,-1-3-2 0,7-1-22-3,-3-4-1 5,-3 0-4-3,1 0-27 3,-2-4-44-6,-21-4-109 4,-7 0-244-1</inkml:trace>
    </iact:actionData>
  </iact:action>
  <iact:action type="add" startTime="17043">
    <iact:property name="dataType"/>
    <iact:actionData xml:id="d12">
      <inkml:trace xmlns:inkml="http://www.w3.org/2003/InkML" xml:id="stk12" contextRef="#ctx0" brushRef="#br0">2294 11654 743 0,'0'0'182'4,"0"0"-52"4,13 148-22-2,-13-66-18 2,0 11-13 0,0 2-2 0,0-2-9-2,-3-2-26 2,3-5-7 0,0-2-19 0,0-14-12-1,0-16-2 1,0-17-1 0,0-20-8-1,0-17-30-1,0 0-87 2,0-6-95 0,0-22-168 0</inkml:trace>
    </iact:actionData>
  </iact:action>
  <iact:action type="add" startTime="24487">
    <iact:property name="dataType"/>
    <iact:actionData xml:id="d13">
      <inkml:trace xmlns:inkml="http://www.w3.org/2003/InkML" xml:id="stk13" contextRef="#ctx0" brushRef="#br0">20442 15348 436 0,'0'0'122'5,"0"0"34"2,0 0-28 0,0 0-46 0,0 0 14 2,0 0-26-2,0 0-6 0,0 0-5 0,8 17-7 1,-8-17 6 0,0 0 9-2,0 4-6 3,0 0-11-2,-11-2 14 2,-18 1-30-4,0-3 5 3,-10 0-6 0,-2 0-2 1,-5 0-2-4,-4 0-5 3,0 0 5 0,-4 0-9 2,-2-9 8-2,-5 0 0-2,-12 1-4 3,-5-1-5-2,-5 4 8 0,-5 2-8 2,1-2 3-2,1-1-12 2,5 3-4-5,7-2 7 4,2 2-3 2,-5 1 3-4,4-5-7-1,-9 7 4 3,-1 0-2 1,4 0-8-2,-6 0 0-1,4 0 0 3,2 0 0 0,6 0 0 0,3 0 0-3,1 0 0 1,8 0 0-2,-4 0 0 4,14 0 0-3,-3 0 0 2,7 0 0 3,3 0 0-2,-1 0 0-4,5 0 0 2,5 0 0 0,-3 0 0 1,-4 0 0-3,1 0 0 5,-5 0 0-2,3-8 0-1,-5 3 0 1,4 1 0-2,-1-2 0 2,3 4 0-1,0-3 0 3,-1-1 0-6,2 4 0 4,1-5 0 0,3 2 0 1,0 0 0-1,-4 2 0-2,2-3 0 2,0 3 0-1,1 0 0 0,-2-2 0 2,-4 5 0-1,1-4 0-2,-11 4 0 0,3 0 0 2,-1 0 0 0,-4 0 0-2,0 0 0 2,0 0 0 0,2 0 0 1,4 0 0-4,6 9 0 3,-1-3 0 0,3 3 0 0,0-4 0 2,1 3 0-2,-2 1 0 0,-11-1 0-1,4 4 0-3,-7 1 0 4,1-1 0 1,2 2 0-1,3-1 0-3,-7 0 0 2,-8 0 0 1,-4-2 0 0,6-3 0-2,8 1 0 2,15-1 0 1,11-1 0-1,6-2 0-4,7-2 0 6,5-3 0-3,11 0 0 1,-2 0 0-2,3 2 0 2,0-2 0 0,0 0 0 1,0 3 0-1,0-3 0-1,-3 5 0 0,-7 7 0 2,0 10 0-5,-3 5 0 7,0-3 0-4,6 1 0 0,-7 7 0-1,4 6 0 1,-3 6 0 5,6 0 0-6,0 6 0-1,-2 6 0 2,-4 4 0 1,1 4 0 1,-1 7 0-4,2-6 0 6,-4 1 0-3,2 4 0-1,2-2 0-1,2-4 0 2,0-7 0-2,1-7 0 4,5-7 0-6,0-4 0 4,1 10 0 3,2-2 0-4,-3 0 0-1,3 1 0 1,0 3 0 2,0-8 0-3,0-5 0 0,0-7 0 2,0-18 0 0,0 4 0 0,0-7 0-2,0 7 0 4,0-6 0-3,0 3 0 4,0 3 0-8,3 2 0 5,2-5 0-1,3 0 0 2,-3 3 0-4,2-2 0 6,-1 2 0-3,1-7 0-1,-1 5 0-1,-2-8 0 0,2 6 0 3,-2-3 0 0,4-1 0-4,0 2 0 2,0 3 0 3,-1-4 0-4,4 5 0 0,2 2 0 3,2-5 0 0,5 1 0-1,6-1 0-1,2 1 0 0,1-1 0-1,-2 3 0 2,1 2 0-2,-2-7 0 2,-3 4 0 0,-4-2 0 0,3 1 0-2,1-1 0 4,7 2 0-1,8-5 0 0,4 1 0-6,5 2 0 5,-3-7 0-1,3 2 0 2,-1-2 0-4,5 3 0 6,-2-3 0-5,6-2 0 1,2 4 0-1,7-3 0 3,1 2 0 1,3 6 0 2,4-10 0-9,-3 10 0 2,-3-1 0 3,-8-4 0-1,-3 5 0 0,-7-7 0 0,6 5 0 4,1-5 0-4,-6 1 0-2,3 0 0 4,2-1 0-3,-3-3 0 2,1 2 0-2,-1-2 0 5,-6 5 0-5,0-2 0 1,2 0 0-1,0-5 0 3,-7 3 0 0,4 1 0-1,-1-3 0-1,-2 3 0-2,5-2 0 3,2-2 0 0,-2 6 0-1,1-6 0 3,-4 0 0-3,5 6 0 0,-3-6 0-1,0 0 0 1,-1 0 0 1,-4 5 0 0,-1-5 0-2,-8 0 0 4,-4 4 0-2,-1-4 0 1,3 0 0-4,0 0 0 2,3 0 0 0,0 0 0 1,4 0 0-1,5 0 0 3,14 0 0-2,2 0 0-2,1 0 0 1,1 0 0-1,-7 0 0 5,5 0 0 0,-1 0 0-10,1 0 0 7,-1 0 0-1,-2 0 0 2,-9 0 0 2,10 0 0-4,-4 0 0-3,2 0 0 4,5 0 0-1,-1 0 0 1,5 0 0-2,-1 0 0 5,0 0 0-2,-2 0 0-7,1 0 0 7,1 0 0-2,-1 0 0 0,4 0 0 2,-3 0 0-1,-4 0 0-2,-8 0 0 4,-8-4 0-5,-11-1 0 2,-4-1 0 2,-3 6 0-5,-4-6 0 5,-4 4 0-1,-2-2 0 1,-5 3 0-4,0 1 0 5,-4-7 0-4,3 2 0 5,3-3 0-4,-2-4 0-2,5-13 0 3,0-6 0 0,1-6 0 0,2-13 0-3,-3-7 0 5,0-5 0-3,-3-2 0 3,-2-3 0-7,3 3 0 5,-6-2 0 4,5 7 0-4,0-11 0-4,-3-3 0 3,3-4 0 1,0 2 0-3,-7 0 0 4,0 1 0-2,-3 4 0 2,0 3 0 1,0 5 0-2,0 0 0-2,0 5 0 0,0 2 0 1,0-2 0-1,0 6 0 3,0 7 0-2,0-4 0-1,0 4 0 3,0 0 0-2,0 11 0 1,0 0 0-2,0 4 0 2,0 2 0 0,0-2 0 0,0 1 0-2,0 0 0 4,0-2 0-4,0-2 0 5,0-1 0-4,-3-11 0-1,-10 7 0 1,-1-8 0 0,-5 2 0 0,-4 5 0 1,5 8 0 1,-5 11 0-3,10 4 0 0,1 10 0 3,4 5 0-2,5 0 0 1,-1 0 0-2,1 0 0 2,1 0 0 0,-9 0 0 0,-7 0-61-2,-12 20-91 4,-11 16-116-4,22-11-73 5,-1-3-681-3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4:13:50.3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972">
    <iact:property name="dataType"/>
    <iact:actionData xml:id="d0">
      <inkml:trace xmlns:inkml="http://www.w3.org/2003/InkML" xml:id="stk0" contextRef="#ctx0" brushRef="#br0">4866 3282 943 0,'0'0'128'49,"0"0"1"-49,0 0 0 0,0 0-46 0,0 0-18 0,0 0-9 2,0 0-9-2,8 5-1 3,-8-2 2 5,0-3-6 0,0 0-10 1,0 0-11-2,0 0-8 0,0 0-4 0,0 0-4 2,0 0-2-2,0 0 3-1,0 0 1 2,0-25 1 0,0-9 7 0,0-2 5-2,0-12-6 3,0-6-1-2,0-13-3 2,0-12-2 0,0-8 2-2,0-6-4 0,0 1 0 2,0 5 1-4,0 9-3 3,0 9 3 0,0 11-2-1,0 7-3-1,0 6 2 3,0 6-2-1,0 7 1-1,0 10-1-1,0 5 0 1,0 9-2 2,0 3 2-1,0 1 1-3,0 4-3 4,0 0 0-2,0 0 1 2,0 0-1-4,0 0 0 4,0 0 1-2,0 0 0 1,0 0 1-1,0 0 6 0,-21 17 3 2,-12 11-6-1,1 1-3-1,0-2-1 0,-4-1 2 2,6-3-2-1,5-3-1-3,0-3 0 3,5-4 0 1,8-4-1-2,10-7 1-1,2-2 0 2,0 0 0 0,0 0 0-1,0 0-1-1,7-14-2 4,28-16 1-2,2-4 1-3,-6 2-1 3,2 5 2 0,-5 1-7 0,-5 7 1 1,-6 4-1-3,-1 5 3 1,-3 4 4 0,2 6 1 2,1 0 0-4,4 0 0 5,0 0 1-4,5 0-1 3,2 19 0-2,-2 9-1 1,-2 5 0-1,-2 2-1 2,-4-5 1-4,-3-3-9 3,-2-8-16 0,4-4-28-1,-3-8-45 0,3-3-53 2,-4-4-59-1,-11 0-82-2,2 0-305 1</inkml:trace>
    </iact:actionData>
  </iact:action>
  <iact:action type="add" startTime="7868">
    <iact:property name="dataType"/>
    <iact:actionData xml:id="d1">
      <inkml:trace xmlns:inkml="http://www.w3.org/2003/InkML" xml:id="stk1" contextRef="#ctx0" brushRef="#br0">5556 2139 326 0,'0'0'430'3,"0"0"-275"1,0 0-24 5,0 0-43-3,0 0-13 3,8 168-9-4,-8-98-4 3,0 9 2 0,-5 5-9 0,-5 5-10-2,2-1-8 3,-1-1-3 3,0-6-7-4,5-7-5-6,1-10-11 10,0-15 1-6,-1-7-6 1,-2-12-3-2,3-10 1 3,-1-6-2 0,1-11-1 0,3 0-1-2,0-3-1 2,0 0-1 0,0 0 0 0,0 0-3-2,0 0-6 2,-5 0-3 0,-6-18-5-1,-4-18 16 1,2-4-4 0,0-4 2-1,0 2 0 3,2 2 3-7,-1 10-4 6,3 6 3-1,1 11 2-1,5 8 1 0,3 5 0 4,0 0 1-6,0 0-1 3,0 0 5-2,0 0 7 2,0 0 27 0,0 30-8 0,0 12-15-2,11 2 26 3,7 5-2-1,2-1-4-2,-1-4 0 1,-5-7-3 0,1-8-4 4,-1-9 0-1,-2-7 6-6,-2-8-1 3,-4 1-6 2,-5-6-1-1,2 0-23-4,-3 0-4 5,10 0 0-2,5 0 0 3,9-17 0-4,10-19 0 9,-4-16 0-12,6 0 0 4,-8 2 0-2,-8 10 0 2,-7 18 0 1,-5 8-6 1,-6 9-55-3,1 5-47 1,8 0-95 2,-9 0-128-3,0 0-231 3</inkml:trace>
    </iact:actionData>
  </iact:action>
  <iact:action type="add" startTime="9148">
    <iact:property name="dataType"/>
    <iact:actionData xml:id="d2">
      <inkml:trace xmlns:inkml="http://www.w3.org/2003/InkML" xml:id="stk2" contextRef="#ctx0" brushRef="#br0">8845 3411 525 0,'0'0'164'4,"0"0"9"2,0 0-45 1,0 0-43 0,0 0-13 1,0 0 4 0,0 0 22-1,-26 135-13 1,26-132-22-1,0-1-12-1,-5-2-6 2,3 0-18 0,-4-39-9 1,2-30 9-3,-2-13-9 2,-1-7-8-1,3-2-4 1,-2-5-1 8,-4 2-4-12,-1 0-1 2,3 1 2 1,-1 6-1 0,-3 11 0 1,8 18-1 0,-7 12 0 0,6 12 0-2,-2 9 0 0,3 12 0 2,-1 1 0 0,5 4 0-2,-4 8-1 2,4 0 0 1,0 0 0-1,-7 0 2 0,-6 0 4-1,-11 20 2 0,0 8 4 1,1 8-8 1,-4-1 8-4,4 0-8 1,6-5 1 2,1-3-4 1,6-10 0-4,3-10 1 5,1-1-1-3,6-6 1-1,0 0-1 2,0 0 0 0,0 0 0 0,0 0-3-1,0 0-5 1,0 0 5 0,6-13-6-2,17-19 7 3,13-1-1-3,-6-1 1 2,-2 0 1 1,1 9-2-2,-7 8-3 2,-6 8 4-2,-5 9 2 1,1 0 2-4,-3 0 1 4,5 4-2 0,-1 18 3-1,-1 3-3 0,-4-1 0 0,1 6-2 2,3-3 1-1,-8-3-8 0,3-4-12 0,-4-7-27-1,0-5-24 2,7-2-39-5,3-6-50 6,3 0-12-2,-11 0-156-3,2 0-365 1</inkml:trace>
    </iact:actionData>
  </iact:action>
  <iact:action type="add" startTime="9912">
    <iact:property name="dataType"/>
    <iact:actionData xml:id="d3">
      <inkml:trace xmlns:inkml="http://www.w3.org/2003/InkML" xml:id="stk3" contextRef="#ctx0" brushRef="#br0">9247 2425 478 0,'0'0'206'2,"0"0"-67"6,0 0-4 0,0 0-40-2,0 0-25 2,17 152-10 0,-17-94-4 0,0 7-3-1,0 6-1 0,0 3 6 2,3 3-9 3,2 0-3-10,0-11-13 8,3-1-3-4,-3-9-7 2,-3-6 2-3,-2-6-13 5,0-8 2-3,0-8-3 1,0-8-4-1,0-1-5 0,0-8 1 3,0-6-3-4,0 1 0 1,0-6-1-1,0 0 0 3,0 0-6 1,0 0 1-3,0 0-4 0,0-6-18 2,-25-19 7-3,-2-8 7 4,2-4 7-7,5 6 2 7,2 0 0-3,5 12 1 1,3 2 2-1,3 3 2 0,0 6-1 3,4 5 1-5,3 3 0 1,0 0 1 1,0 0 1 2,0 0 2-2,0 0 19 0,0 9 19 4,0 24-10-6,26 9-25 1,-1 3 15 2,-5-6 2 0,7-5 7 2,-2 0 0 5,0-6-2-15,-9-3-1 6,-5-3-10 5,-8-5 11-8,-3-5 13 7,0-4-9-4,0 0 1 3,0-8-6-4,13 0-8 4,6 0-6 1,3 0-10-4,4-20 0 0,0-13-4 2,-1-1 0 1,1 4 0-2,-10 4 0 5,-3 6 0-9,-2 7 0 4,-6 1 0 1,3 7 0-2,-5 2 0 1,-3-2 0 1,0 2-12 2,0-1-58-7,5 4-36 8,10 0-74-4,-4 0-128 1,-1 0-207-1</inkml:trace>
    </iact:actionData>
  </iact:action>
  <iact:action type="add" startTime="24173">
    <iact:property name="dataType"/>
    <iact:actionData xml:id="d4">
      <inkml:trace xmlns:inkml="http://www.w3.org/2003/InkML" xml:id="stk4" contextRef="#ctx0" brushRef="#br0">21084 17246 619 0,'0'0'194'2,"0"0"-94"5,0 0 36 1,0 0-65 0,0 0-4 0,0-146-1-2,0 90-8 3,-3-12-6-1,-3 1 19 0,6 2-29-2,-3-2 4 2,3-3-11 1,0-6 3-2,0-6-9 1,0 6-2-2,-3 1 2 2,3 7-13 3,-1-5-6 2,1-2 1-13,-3-2-3 9,-1-9-1 3,4 4 3-10,-3-11-2 8,3 4 5-6,-3-5-8 4,0 1 4 0,-4 1 0 2,2 4-5-6,-6 11 3 5,6 0-6 0,-5 10 6-4,4 5-3 4,-1 0-2-1,6 0 1-4,-4-8 2 4,3-4-5 1,-3-7 2-2,2 2-1 2,2 5-1-3,-2 0 2 4,-1 5-2-3,4 5 1-2,-5-3-2 3,4 5 2 0,1-2-2 2,-3 3 2-6,3 1-2 7,0 4 2-5,0 0-2 7,0 3 2-11,0-1-1 6,0-3 0-2,-3 5 0 2,-1-2 0 1,1-3 0-4,0 13 0 4,3 6 0 1,-3 12-1-4,3 8 3 2,0 4-4-4,0 8 2 3,0 1 0 2,0-4-1 0,0 3 1-2,0 2 0-1,0-3 2 2,0 4-2-2,0 3-2 3,0 0 2-2,-4 0 0 2,1 0-1 0,-10 0-4-3,-5 10-1 1,-9 26 6 0,-12 12 11 1,-2 8-5 1,5-3-6 4,1 0 0-7,3-8 1-5,5-8-1 7,5-15 0 0,10-7-1-3,2-10 1 4,10-5 2 2,0 0 0-9,0 0-4 6,0 0-2 0,0 0-6 11,0 0 2-19,10-14-2 5,21-17 7 3,2-8 2 2,0-1 0-5,-2 1 0 4,-2-3 0-4,1 3 1 5,-5 1-3-3,-8 12 3 0,-2 8 0 0,-7 10 0-1,-3 6 4 5,-4 2-3-7,2 0 2 5,10 0 1-2,2 13 3 1,8 28 4-2,-6 7 5 1,6 13-9 4,-4-3-1-4,-1 3-5-1,2 3-1 4,0 2 0-5,1 1-14 3,-1-5-33 6,0-8-44-10,-1-18-35 8,-2-8-37-10,-17-28-88 2,3 0-441 3</inkml:trace>
    </iact:actionData>
  </iact:action>
  <iact:action type="add" startTime="25612">
    <iact:property name="dataType"/>
    <iact:actionData xml:id="d5">
      <inkml:trace xmlns:inkml="http://www.w3.org/2003/InkML" xml:id="stk5" contextRef="#ctx0" brushRef="#br0">20707 16819 282 0,'0'0'418'4,"0"0"-242"3,0 0 19 0,0 0-73 1,0 0 8-2,0 0-1 2,0 0-25 0,23 15-6 1,-10 2-34-3,-1 7-7 2,7 6-6 1,7 8-6-2,1 12-19-1,1 3 4 3,-2 1-11 2,1-9 9-7,-6-4-5 2,2-3-3 3,-4-4-3-1,-5-10-4 0,2-1-13 1,-3-3 0 9,-5-18 0-18,-3 11 0 11,-3-13 0-11,1 4 0 6,1 1 0 4,0-1 0-4,1 2 0 6,-5-1 0-9,4 1 0 12,-1-6 0-15,0 6 0 9,3-6 0-1,2 3 0 1,-2-1 0-4,-6-2 0 2,6 3 0 2,-6-3 0 1,0 0 0-6,3 0 0 2,1 0 0 2,14 0 0 0,2-20 0 0,16-19 0-1,-5-18 0 2,2-10 0-3,-6 0 0 1,1 3 0 2,-14 1 0-2,0 18 0 2,-6 0 0-3,1 9 0 3,-2 6 0-1,2 6 0-3,-2 10 0 4,-4 8 0-2,-3 1 0-1,0 5 0 2,0 0 0 0,0 0-72 0,0 0-88 0,0 0-103 0,0 22-376 0</inkml:trace>
    </iact:actionData>
  </iact:action>
  <iact:action type="add" startTime="26458">
    <iact:property name="dataType"/>
    <iact:actionData xml:id="d6">
      <inkml:trace xmlns:inkml="http://www.w3.org/2003/InkML" xml:id="stk6" contextRef="#ctx0" brushRef="#br0">21825 15999 603 0,'0'0'203'4,"0"0"23"7,0 0-98-5,0 0-19 1,0 0-7-1,0 0-41 2,0 0-1 0,33 50-10-2,-33-50-12 3,0 0-9-2,7 0-11 2,-4-13-17-4,1-41 0 4,5-17 6-1,-6-18 16 0,-3-8 7-1,0-4-5 0,0-8-1 10,0-1-11-12,-13 1-1-4,-10 8 1 10,5 9-8-5,2 12 3 3,3 27-4-5,8 21-2 4,0 22-1 0,5 10 1 2,0 0-1-4,0 0-1 1,0 0 7 0,0 0-3 1,0 0 1 1,5 0 16 0,26 10-8-2,10 13-7 0,0 11-4-3,2 8-2 4,-2 5 0 0,-5 2 0 2,0-7-1-2,-8-2-1-3,-8-9 2 2,-8-6 2 3,-8-9-2-6,-4 1 3 4,0 0 2 0,-13 3 0 1,-26-1-4-2,-11-4-1 0,-6-2 0 2,1-4-4 5,11-1 4-7,15-1-4 2,11-7 2-8,7 0-6 5,9 0-25 1,2 0-39 0,0 0-34 3,0 0 4 1,15 5-35-10,6 3-161 7,3 4-465-1</inkml:trace>
    </iact:actionData>
  </iact:action>
  <iact:action type="add" startTime="27157">
    <iact:property name="dataType"/>
    <iact:actionData xml:id="d7">
      <inkml:trace xmlns:inkml="http://www.w3.org/2003/InkML" xml:id="stk7" contextRef="#ctx0" brushRef="#br0">22338 16007 352 0,'0'0'407'4,"0"0"-277"4,0 0 4-3,0 0-76 3,0 0-6 0,0 0-13 0,11-8 1-1,-9 8-2 1,-2 0-2-1,0 0-23 2,0 0-5-3,0 0-3 2,0-12 1 0,3-8-3 0,1-2 4-2,-1 2 1 2,3 9-5 0,-6 8 8 0,0 3-1-2,0 0 3 2,0 0 7 0,0 0 9 0,0 0-7-2,0 0-3 5,0 0-10-3,0 0 0-1,0 0 6 0,0 0 2-2,0 9 0 3,0 13-4 1,0-1-3-2,0-8-7-1,0-7-1 2,0-3-2 1,0-3 0-3,0 0-11 1,0 0-29 0,0 0 6 2,3-18-22-3,17-1-82 2,-16 13-52 1,8 1-407-2</inkml:trace>
    </iact:actionData>
  </iact:action>
  <iact:action type="add" startTime="27668">
    <iact:property name="dataType"/>
    <iact:actionData xml:id="d8">
      <inkml:trace xmlns:inkml="http://www.w3.org/2003/InkML" xml:id="stk8" contextRef="#ctx0" brushRef="#br0">23351 15299 777 0,'0'0'181'4,"0"0"-3"2,0 0-86 0,0 0-25 2,0 0 8 0,0 0-11 0,27-12-21 0,-27 9-16-2,-24-2-10 2,-24-6 27 1,-17 0-12-1,1 3-18-2,0-4-4 2,3 4-3 0,6 2-3 1,7-2 1-4,8 3-5 4,6-2 1 0,11 4-1-3,7 0 2 0,9 3-2 1,6 0 0 2,1 0 2-2,0 0 1 2,0 0 10-3,0 0 12 3,0 0 7 5,0 28 7-14,0 21-31 8,0 12-6-1,0 4-1-1,0 2 3 2,0 1-1 9,0-10 4-17,0-4-2 10,0-7-2-4,0-10-2 3,0 0-1-2,0-5 4-2,0-8-4 3,0-7 4 1,0-2-3-2,0-7 4 0,0 1 8 1,0 4 1 0,0-5 0-2,0-1-7 0,0 3-3 7,0-10 7-7,0 0 4 0,0 0-2 1,0 0 15 0,11 0 8 0,18 0-13 2,3 3-16-1,10-3-2-1,5 0 1-1,3 0 3 3,4 0-4-3,0 0-1 5,-11 0-1-6,-7 0-2 2,-11 0-1 1,-9 0 0-2,-3 0 0 4,-12 0-11-3,-1 0-46 0,0 0-45 1,0 0-77-2,0-3-24 3,0-2-111-4,0 5-306 3</inkml:trace>
    </iact:actionData>
  </iact:action>
  <iact:action type="add" startTime="28495">
    <iact:property name="dataType"/>
    <iact:actionData xml:id="d9">
      <inkml:trace xmlns:inkml="http://www.w3.org/2003/InkML" xml:id="stk9" contextRef="#ctx0" brushRef="#br0">22852 15743 200 0,'0'0'16'3,"0"0"6"1,0 0 5 4,0 0 74 0,0 0 34-2,0 0-4 2,-20-25-16 0,20 25-33 0,0 0-26-2,0 0-23 2,0 0-8 0,0 0-9 1,0 0-6-2,0 0-5 0,0 0-5 0,-3-8-2 3,-1 1 2-5,-2 2 0 7,3-2 0-5,3 7 0-2,0-5 0 1,0 3 0 2,0-1 1 0,0-4 0 0,-1 0 3 3,1-10 10-8,-3 6-2 6,3 0-3-2,0 3 4-1,0 4 23 4,0 1 23-4,0 3 6 2,0 0-10 0,0 0-8 0,0 0-4-2,0 0 3 1,0 0 17-1,0 0 3 5,0 0-7-5,0 0 18 3,0 0 5-4,0 0-6 3,0 0-15 0,13 0-17 1,10 0-16-2,4 0 3-1,2 0 1 2,3 0-2 2,2 7-9-4,2 1-21 2,-3 1 0-2,-2-4 0 15,-4-5 0-17,-6 2 0-4,-6-2 0 8,-7 0 0 4,-2 0 0-8,-4 0 0 1,-2 0 0 2,0 0 0 1,5 0 0-1,-2 0 0 0,5 0 0 2,-3 0 0 0,-1 0 0-2,-1 0 0 0,-3 0-60 0,0 0-17 2,0 6-60-4,0 13-66 3,0-7-66-1,0 8-445 3</inkml:trace>
    </iact:actionData>
  </iact:action>
  <iact:action type="add" startTime="29334">
    <iact:property name="dataType"/>
    <iact:actionData xml:id="d10">
      <inkml:trace xmlns:inkml="http://www.w3.org/2003/InkML" xml:id="stk10" contextRef="#ctx0" brushRef="#br0">23602 15976 458 0,'0'0'104'3,"0"0"11"3,0 0-38 1,0 0-19 1,0 0 40-2,0 0-68 2,0 0-4 2,-54-17-2-3,44 13 1-1,4 4 1 2,6 0 7 0,0 0-4 2,0 0 9-3,0 0-5-2,0 0 2 3,0 0-9 0,-1 0-9-2,1 0-8 3,0 0-7-2,0 0 0 3,0 0 1-4,0-7-3 2,0-4-1-2,0-1 1 5,4 1 0-6,3 3 1 3,-7 5-1-1,0 3 3-1,0 0 2 1,0 0-1 1,0 0 1 0,0 0 6 3,0 0-6-8,0 0 1 6,0 0 2-1,0 0-1-1,0 0 2 2,0 0-1-2,0 0-2-1,0 0 0 2,0 0-2-2,0 0-2 5,0 0-2-6,0 0-1 5,0 0 1-5,0 0-5 3,0 0-9 1,0 0-42-2,0 0-67-1,0 0-137 1,0 0-353 2</inkml:trace>
    </iact:actionData>
  </iact:action>
  <iact:action type="add" startTime="41146">
    <iact:property name="dataType"/>
    <iact:actionData xml:id="d11">
      <inkml:trace xmlns:inkml="http://www.w3.org/2003/InkML" xml:id="stk11" contextRef="#ctx0" brushRef="#br0">16618 7521 837 0,'0'0'68'3,"0"0"84"5,0 0-45-1,0 0-38-1,0 0-1 2,0 0 11 0,0 0-7 0,0 0-17-2,0 0 0 3,0 0 2-1,109-101 2 0,-86 88-15-2,4 6-4 6,4-5-3-6,4 0-9 0,1-1-6 0,3 1 1 2,-1-1 0 0,-2 1-2 0,4 5-2-2,1-3 3 20,1 2-7-26,0-1-4 0,0 1 1 8,2 2-6 1,-4 0 0-4,-2 1 1 2,-5 2-1 1,-1 1 1 0,0-3-2 1,-3 5 3-2,1 0-1-2,2 0-7 5,-4 0 0-2,2 0 0-2,1 0 0 0,-2 0 0 4,3 0 0-4,-1 0 0 1,-3 0 0-1,-3 0 0 3,-1 0 0-1,1 0 0 2,1 0 0-7,-1 0 0 6,-6 0 0 0,2 0 0 3,-2 0 0-9,1 0 0 5,4 0 0 0,2 0 0 5,-2 0 0-11,-3 0 0 5,5 0 0-1,-6 5 0 1,3 0 0 3,-5 0 0-2,5 1 0-3,-6-3 0 7,8 3 0-10,-5-1 0 7,5 0 0 0,1 2 0-4,1-2 0 4,-1 5 0-2,2-7 0 0,1 3 0 2,-1-2 0-4,-5 2 0 3,1-1 0-1,8 1 0 1,2-1 0-1,-4 0 0 0,3 2 0 2,4-2 0-2,-5-3 0 4,7 4 0-8,-6 0 0 5,8-3 0 0,-2 3 0-2,-2 0 0 2,3-3 0 2,-6 7 0-1,4-3 0-6,-2-3 0 6,3 2 0-1,-1-1 0-1,-2-1 0 2,3-4 0-1,-7 0 0-3,5 0 0 4,-10 0 0-2,5 5 0 1,-7-2 0 1,-2 2 0-3,7 3 0 2,-2-1 0-3,1-2 0 4,6-3 0 1,1 1 0-7,0 4 0 7,3-6 0-3,-1 9 0 2,-2-4 0-5,3-1 0 5,-2 3 0 1,-1-5 0-2,0 1 0-5,0-3 0 13,2 3 0-13,1-4 0 3,-4 3 0-1,5-3 0 3,0 0 0 1,-3 0 0 0,-2 0 0-5,3 0 0 5,-8 0 0-1,8 0 0-1,-2 0 0 2,3 0 0-4,5 0 0 3,-4 0 0 1,4 0 0-3,-4 0 0 2,7-3 0 2,-4-2 0-1,5-4 0-7,-4 1 0 7,1 1 0-2,-5-1 0 0,-8 4 0 2,7 3 0-2,-1 1 0 4,1 0 0-7,2 0 0 2,-1 0 0 2,-1 0 0 1,-5 0 0 0,5 0 0-5,-3 0 0 5,3 0 0-2,10 0 0 0,-1 0 0 1,6 7 0 2,2 3 0-2,1-3 0-1,-3-1 0-3,2-3 0 4,-2-3 0 1,1 0 0-3,4 0 0 2,-2 0 0-1,1 0 0 2,-2 0 0-2,-5 0 0 2,-6 0 0-2,-13 0 0 5,-9 0 0-10,-10 0 0 4,-9 0 0 4,-4 4 0-2,0 6 0-2,0 5 0 1,-44-2-129 2,-25 1-103-1,30-14-105 1,3 3-276-5</inkml:trace>
    </iact:actionData>
  </iact:action>
  <iact:action type="add" startTime="45039">
    <iact:property name="dataType" value="strokeEraser"/>
    <iact:actionData xml:id="d12">
      <inkml:trace xmlns:inkml="http://www.w3.org/2003/InkML" xml:id="stk12" contextRef="#ctx0" brushRef="#br1">23920 11801 714 0,'0'0'124'120,"0"0"-32"-119,0 0-40 4,0 0-52-4,0 0-1-1,0 0-53 1,0 0-195-1,0-17-427 0</inkml:trace>
    </iact:actionData>
  </iact:action>
  <iact:action type="remove" startTime="45725">
    <iact:property name="style" value="instant"/>
    <iact:actionData xml:id="d13" ref="#d11"/>
  </iact:action>
  <iact:action type="add" startTime="45789">
    <iact:property name="dataType" value="strokeEraser"/>
    <iact:actionData xml:id="d14">
      <inkml:trace xmlns:inkml="http://www.w3.org/2003/InkML" xml:id="stk13" contextRef="#ctx0" brushRef="#br1">23733 11626 552 0,'0'0'71'73,"0"0"-42"-72,0 0-19 0,0 0-10-1,0 0-65 0,0 0-125 0</inkml:trace>
    </iact:actionData>
  </iact:action>
  <iact:action type="add" startTime="48593">
    <iact:property name="dataType"/>
    <iact:actionData xml:id="d15">
      <inkml:trace xmlns:inkml="http://www.w3.org/2003/InkML" xml:id="stk14" contextRef="#ctx0" brushRef="#br0">16631 7450 703 0,'0'0'226'2,"0"0"-111"5,0 0 11 2,0 0-59-4,0 0 0 1,0 0-7 3,146-15 8-2,-117 13-20 2,-4-4 7-2,5-1 1-1,1 7 3 2,1-7-17 0,2 4-4-2,-5 0-9 3,0-1 2-1,3 3-12 0,0-1-4-1,3-2-8 0,3 2 9 1,-2-4-2 2,-1 3-1-6,-3 1 1 15,-2-2-1-13,-4 1 0-5,-1 0-7 6,-5 3 0 7,3 0-1-13,-2-2 1 7,2 2-1-1,3-3-2 8,1 1 1-15,-3-5-2 8,2 7-1 1,-3-1 0-2,-3-3 1-2,0 4 1 5,1 0 4-4,2 0 4 2,-3 0-3 1,3 0-3-3,2 0-2 1,1 0-1 3,2 0-2-5,-5 0 1 3,6 0 2-3,-4 0-3 16,1 0 3-17,1 0-1-4,-1 0-1 7,-3 0-1 2,1 0 1-3,0 0 1 2,2 0 2 0,0 0 1-2,-1 0-1 3,4 0-2-3,-3 0 0 2,2 0 0-1,-2 0-1 3,1 0-1-4,1 0 1 2,1 0 2-1,1 0-2-1,1 0 0 2,-1 0 2-2,-1 0-3 5,-1 0 0-5,-4 0 0 2,4 0 2 0,-3 0-2-2,2 0 1 3,5 0 0-2,3 0-1 0,4 0 1 1,4 0-1 2,2 0 0-5,2 0 0 0,-4 5 2 7,1 4-2-8,2 2 1 5,-1-2-1-4,-1 3 3 5,-4-9-3-1,-1 4 0-3,2-1 0 4,-1-2 0-4,5-4 0 2,-1 0 0 1,-4 0 0-6,1 7 0 5,-2-4 0 0,-7 0 0 2,7 3 0-6,2-6 0 3,-1 0 0 4,5 0 0-4,0 0 0-3,2 0 0 7,2 0 0-3,-4 0 0-2,-2 0 0 0,-2 0 0 2,-5 0 0 0,-3 0 0 7,-2 0 0-12,-4 0 0 4,5 0 0-2,-7 0 0 9,8 0 0-14,-7 0 0 8,5 0 0 2,-1 0 0-5,-6 0 0 2,2 0 0 2,1 2 0-1,-1 4 0 5,5-3 0-10,5-3 0 4,-1 0 0-2,7 0 0 6,6 0 0-6,-5 0 0 5,1 0 0-5,-4 0 0 5,-4 0 0-3,1 0 0-1,-7 0 0 2,-1 0 0 5,0 0 0-11,7 0 0 4,-4 0 0 4,0 0 0-5,7 0 0 3,-1 0 0 1,-2 0 0-3,5 0 0 4,-1 0 0-6,-1 0 0 4,2 0 0 2,-5 0 0-5,5 0 0 3,2 0 0 3,5 0 0-7,1 2 0 4,5 4 0-1,3 0 0 2,-1-1 0-4,-5-2 0 4,0-3 0-3,1 0 0 3,-4 0 0-1,4 0 0-1,-7 0 0 1,-2-3 0-2,-4-6 0 1,-11 1 0 2,-11 3 0-2,-8 5 0 1,-9 0 0-1,0 0-4 0,0 0-59 2,-29 0-58-2,-30 17-77-1,-12 20-19 3,26-17-55-3,11 7-440 4</inkml:trace>
    </iact:actionData>
  </iact:action>
  <iact:action type="add" startTime="50726">
    <iact:property name="dataType"/>
    <iact:actionData xml:id="d16">
      <inkml:trace xmlns:inkml="http://www.w3.org/2003/InkML" xml:id="stk15" contextRef="#ctx0" brushRef="#br0">16979 9159 484 0,'0'0'285'5,"0"0"-138"5,0 0-5-4,0 0-60-1,0 0-30 3,164-29 10 0,-134 24 0 1,-2-4-18-2,3 3 4-1,3 1-5 3,-7 2 4-2,7 0-3 0,-1 0-2 1,5 0-9-1,-2 1-2 2,0-4-4-3,3-1-8 2,-1 3 2 0,-3-1-1 0,10 1-3-2,0 0-2 13,4 4 2-16,2-3-4 7,-1-1-1-8,3 2-4 4,-6-2 0 3,6 2 2-3,-4-3-6 4,0-2 0-6,2 4 0 5,1-2-1-2,-4 3 0 9,-2 2 4-15,1-3-3 7,1 3 4 4,-4 0-2-10,-3 0-2 7,0 0 4-5,2 0-3 5,-2 0 1-1,-1 0-1-3,-1 0-1 3,2 0-2 0,0 0 1 0,-1 0 1 0,4 0 0 1,-4 0 6-2,4 0-3-2,-1 0-2 2,2 0-4 2,-4 0 1-2,2 0-2 3,-2 0 2-5,-2 0-2 2,-1 0 0 1,-4 0 0 0,6 0 1 1,-7 0 1-2,5 0-2 3,1 0 0-7,-3 0 3 4,2 0-3 1,5-4 1 0,-2-1 2-1,2 2 0 4,-2-2-3-7,1 2 1 4,-4-1 0-2,-5 3 0 2,0-3 0 1,-2 4 3 1,-1 0-1-7,-1 0 3 5,-1-2-3 1,5-4-1 1,-3 2-1-7,7 1 1 7,0-1-2-2,2-2 1 4,5 3-1-10,7 3 0 5,-1 0 4 2,0 0 5-1,0 0 1-3,-3 0-2 2,-1 0-4 1,5 0 1 0,-2 0-3-1,3-2 0 3,1 0-1-1,-1-3-1-3,0 3 2-2,4 2-2 4,-2 0 1 2,1 0 4 1,2 0 0-8,2 0-5 4,5 0 0 3,-3 0 0-4,3-3 0 0,1 3 0 4,2 0 0-4,1 0 0 3,-2 0 0-3,-3 0 0 2,-7 0 0-1,-4 0 0 0,-5 0 0-1,-1 0 0 4,-5 0 0 0,-5 0 0-5,-6 0 0 2,-9 0 0 1,-4 0 0 2,-11 0 0-4,-6 0 0 0,0 0-25 1,0 0-38-1,-28 0-53 5,-31 0-91-4,20 0-93 0,-3 3 6 1</inkml:trace>
    </iact:actionData>
  </iact:action>
  <iact:action type="add" startTime="52755">
    <iact:property name="dataType"/>
    <iact:actionData xml:id="d17">
      <inkml:trace xmlns:inkml="http://www.w3.org/2003/InkML" xml:id="stk16" contextRef="#ctx0" brushRef="#br0">15145 13694 303 0,'0'0'443'5,"0"0"-314"1,0 0 1 3,0 0-37-1,0 0-15-2,0 0-10 2,16 0-3-1,-13 0-3 2,1 0 0-4,-4 0-18 3,3 0-15 1,0 0-7-1,-1 0-6 0,6 0-9-2,0-22-5 5,0-7-2-9,1-1 0 7,-3-1 0-1,4 3 3 0,-3 0-2 3,5-1 4-9,-4 5 7 7,1-2-1-1,1 7-3-2,0 4-4 2,-5-2 0 0,2 3-2 11,0 0 0-14,-2-3-2-5,2 3 0 8,-4 4 1-1,4 0-1 11,-7 5 1-13,6 3 0-5,-5-5-1 7,6 5 1 7,-2-2 0-14,-4 2 0 11,2 0 0-6,1 2 1 5,-4 0 9-7,0 0 17 9,0 0 2-5,3 0 0-2,3 0-2 3,4 10-7 0,3 21-21 1,2 9 7-5,2 7-3 6,6 7 4-1,4-1 8-2,-4 1-4-3,4-3 2 5,2-9-3 1,-4-10-1 1,-2-5 1-9,-7-10-8 8,-9-9 0-6,-2-5-2 4,-5-3-1-2,0 0-2 4,0 0-4-3,0 0-26 1,0 0-47 0,0 0-60-1,0 0-56 2,0 0-54-2,-9-11-86-1</inkml:trace>
    </iact:actionData>
  </iact:action>
  <iact:action type="add" startTime="53590">
    <iact:property name="dataType"/>
    <iact:actionData xml:id="d18">
      <inkml:trace xmlns:inkml="http://www.w3.org/2003/InkML" xml:id="stk17" contextRef="#ctx0" brushRef="#br0">15312 13404 386 0,'0'0'300'1,"0"0"-97"9,0 0-63-5,0 0-51 3,0 0-31-2,0 0-18 2,0 34-28 0,0-22-4 0,0-2 7 0,0 10 16-1,0 9 7 2,0 4 18-2,0 9 19-2,0 0-22 4,3 2-15-1,7-3 4 0,-7 2-8-1,1 1-4 0,5-2-11 5,-8 7 10 9,6-3-3-21,-4 5 8 6,0 3-13-6,3-4 1 14,-2 2-12-10,1-8 1 7,1 0-2-8,2-4 0 4,-6-3 0 1,1-3-2 0,1 3 1-1,-1-5-1 2,7 8-1-6,-4-1 0 8,4-2 2-1,-6-1 3-6,4 1-7 1,-1-1 7 4,-3 6-6 0,3 4-2 2,4 6-3-8,-6 3 3 4,-3-5-2 2,-2 1-1-2,0-12 1-1,0-6 1 2,0 1-1 0,3-5 1-1,-3-4-1 0,0 0-1 0,4 3 4 2,-4 3-1-1,4 11 1 1,1 3-1-2,-1 0-2-2,-1 0 3 3,3-5 2 0,-3-3-4 0,4-5 3 0,-3 0-2 4,-1-2 0-10,6-4 1 6,-8 8 0-1,2 13-3 5,4 7 0-9,-1 10-1 3,2-5 2 6,-1 0-1-7,1-5 0 3,-3-7 1-3,-2-7-1 4,-3-10-1-1,0-3 1 4,0-3-1-9,0-4 0 3,0 2 1 4,0-4 0-2,0 7 0-3,0 2-1 5,0 17 0-4,0 10 0 0,0 10 0 0,0 5 1 5,0-2 1 3,8-4-2-12,-6-18-1 5,5-12 1 1,-4-8 2-1,-3-1 0-2,3-5-1 4,0-1 1 0,1 6-1-4,-1 4 0 4,0 1 0 0,-2 1 0-4,2 2 2 5,6-5 0-8,-8-2 3 7,7-2-2 0,-2 10-2-1,-1 9-2 0,5-5 0 5,-5 3 1-10,3-10-1 5,-6-4 1-5,1 4 0 5,7 7-1 0,0-5-1 0,-3-8 0 1,2-3 1-1,-2-8 2-1,2-2 0 2,0 2-2-6,-1 4 0 6,3-7 1 0,-3 7 0-2,4-6-1-3,1 3 2 6,1-2-1-1,-1 1 0-3,0-8-1 0,-2 5 0 2,-1 0 2 0,-3-3-2 0,6-2 1-2,-3 3-1 2,3 3 0 0,-1-3 1 1,-1 4-1-5,7-2 1 5,-2 0-1-1,-5 1 0-1,5 0 0-1,0-9-1 4,0 4-1-2,2-6 1-1,-4 7 0-1,6-2 1 3,1-5-1-3,-1 0 2 4,-1 5 0-4,1-5-1 3,-2 7 0-3,2-6 0 3,-1-1 0-3,5 0-2 1,8 0 1 1,0 0-2 0,1 0 3-2,-1 0 0 2,3 0 0 0,-3-5-1 1,6-3 1-3,-2-6 0 3,-1 3-1-3,-2-4 1 2,-4-2-2 1,1 4 2-3,1-4 0 1,-8-2 0 2,8-5 0-4,-2-1-1 3,2-3-1 1,-2-4 2-2,-1-3-1 7,0 3 0-11,-4 0 0 9,1-5 1-9,-2 1-1 13,-3-9 0-12,3-7 1-4,2-1-2 9,0-4 2-3,-5 2-1 0,-3 1 1 4,-2 6-1-2,1 7-1-1,0 2 2 6,-3-1-1-10,-3 3 0 5,3-2 1-3,-4-4 0 4,-1-6-1 1,4-3 1-6,-3 3-1 6,-2 0-2-5,0 4 3 3,-1 3 0 0,1-2-3-2,-4 0 3 2,2 0-1 2,3 1 2-4,-3-4-2 2,5-7 2-2,-2-3-2 4,5 3 1-3,-2 2 0-2,-1 10 0 4,-3 9 0 2,3-1 0-8,0 6 0 4,-4 2 1 4,4 7 0-6,-2-11-2 5,5-5 2-3,-2-5-3-3,2-7 3 6,3-4-3-4,-3 4 3 7,0 5-1-11,0 2 0 6,-1 9 0 1,1-5 0-4,0-3 0 4,-3 3 0 5,8-2 0-11,-3 5 0 1,-4-2 0 7,6 0 0-6,-1-4 0 3,0-4 1 2,1-2-1-6,-2 6 0 5,1 3 0-1,1-1 0-4,-1-3-1 4,0-2 1 2,-1-5 0 2,2 2 0-9,2-1 0 3,-2 4 1 5,2 8-1-7,-2 1 1 5,4 8-1-3,-2 2 1 2,-5 3-2 2,3 3 2-5,7-4-1 2,-1-3 0 1,-3-4 1 1,6-1-1-5,-6-3 0 5,5-3 0 1,1 3 0-4,0-5 0 1,-3-3 0 4,1 3 0-8,0 7 0 6,-6-1 0-4,-2 9 0 4,4 2 1-2,-4 0-1 4,1 0 0-8,2-4 0 5,1-2 0 3,-5-2-1-4,2 3 2-2,-1-4-1 6,0 6 0-7,4 1 1 7,-4-1-1-7,-1 4 1 5,1 2-1 1,-2 2 0-5,2 5 1 4,-4 2-1-5,4-4 0 5,0-2 0 0,1 4 0-1,2-5 1-3,1-2-1 6,1 1 0-1,2-1 0-8,0 0 0 4,2-2 0 6,-5-2 0-8,0-1 0 3,-1 0 0 7,-2 5 0-11,-3 0 0 9,-3 9 0-9,-8 5 1 6,6-1-1-5,-9 4 0 5,3 0 0-4,-3 0 0 5,0 0-1-2,0 0 1 0,0 0-1-4,0 0 0 7,0 0-1-3,0 0-3-1,0 0-1-4,-26 0 3 8,-15 4 3-3,-5 12 1 5,2 3-1-10,1 4 1 3,-1 8-1 5,6-1 2-7,4 2-1 4,2-4 0 5,7-6 0-10,5-2 0 8,5-3-1-9,5-5 1 12,3-4-1-12,-2-2 0 5,6-6 1-1,3 1-1 0,0-1-1 2,0 0-1 1,0 0 1-3,0 0 0 1,0 0-3 5,0 0-1-8,0 0 3 2,0 0 1 5,0 0-1-2,0 0 1-2,0 0-4-4,0-5-2 9,26-17 7-6,8-8 0 2,2 6 1-2,-3 3 0 1,-5 0 0 5,-1 6-1-7,-2 2 1 7,0 2-1-10,-5 5 3 8,6 1-3-5,-6-3 1 1,11 2 0 3,-1-2-1 0,2-4 0-3,-3 2 0 0,0-3 0 3,-10 8 0 3,-3 3 0-9,-7-1 0 5,-6 3 1-2,1-3-1 2,-4 1 0 3,0 2 2-8,0 0-1 5,0 0-1-1,0 0 2 5,0 0-2-9,0 0 0 4,0 0 2 3,0 0-2-3,0 0 2-1,0 0-2 1,0 0 0 2,0 0 0 1,0 0 1-7,0 0 0 5,0 0-1 3,0 0 2 1,0 0-2-11,0 0 1 7,0 0-1-2,0 0 0 4,0 0 2-5,0 0-2 2,0 0 0 2,0 0 0-2,0 0-1 2,0 0 1-4,0 0 0 6,0 0 0-5,0 0 0 0,0 0-1 2,0 0 0 3,0 0 0-6,0 0 0 0,0 0 0 5,0 0-2-4,0 0 0 4,0 0-1-6,0 0 3 5,-9 18 1-2,-20 19 1 3,-1 7 1-5,1 4-1 4,-2 6 0 4,2 2 2-10,5 4-3 9,-1-6 2-9,9-13 1 7,6-7-2-6,4-15 1 6,3-2 1-6,-1-10-1 6,4-6-1-4,0-1 0 1,0 0-1 0,0 0 1 1,0 0-1 0,0 0 0-3,0 0-1 6,0 0-2-5,0 0 0 2,0 0-4-3,0-27-5 7,0-18 11-5,7-15 1 0,6 4 0-1,-6-6 0 1,2 0-1 4,-2 4 1 1,2 2-1-9,-5 7 1 4,4 14 0-2,-5 8-1 5,-3 11 1-6,1 10-1 6,-1 6 1-2,0 0-1-2,0 0 1-1,0 0 1 4,0 0-1 1,0 0 0-1,0 0 0-7,0 0 1 7,0 0-1-2,0 0-1 5,0 0 0-9,0 0-3 5,-16 6 4 3,-20 10 6-5,-3 5-4 3,-2-2 1-4,1 3 0 2,-1 1-1 7,2-6-2-12,3-3 2 8,8-2 0-6,2-3-1 13,6-5 2-12,15 1-2-4,-1-5-1 7,6 4 2-1,0-4-2-1,0 0 0 2,0 0 1 1,0 0 1 0,0 0-1-5,0 0-1 6,0 0 2 0,0 0-2-6,0 0 0 6,0 0 0-6,0 0 0 4,0 0 0 0,0 0-1 1,0 0 1-4,0 0 0 2,0 0-1 9,0 0-1-15,0 0-1 8,0 0-1-5,0 0 0 8,0 0 2-9,0 0 1 5,0 0 1-1,0 0 0 5,0 0 0-8,0 0 0 2,-10 0-1 7,-4 0 1-8,-11 0 0 4,5 0 1-5,8 0-1 6,4 0 0-2,5 0-1-5,3 0 1 6,0 0 0 1,0 0 0-2,0 0 0-5,0 0 0 9,0 0-1-7,0 0-7 8,0 0-9-11,0 0-16 4,0 0-26 4,0 0-6-1,0 0-62-5,11 0-134 4,1 0-101 4</inkml:trace>
    </iact:actionData>
  </iact:action>
  <iact:action type="add" startTime="60139">
    <iact:property name="dataType"/>
    <iact:actionData xml:id="d19">
      <inkml:trace xmlns:inkml="http://www.w3.org/2003/InkML" xml:id="stk18" contextRef="#ctx0" brushRef="#br0">7812 18844 379 0,'0'0'111'6,"0"0"35"-1,0 0-13 2,0 0-7 1,0 0-25-1,0 0-2 1,0 0-20-2,0 0-4 2,43 10 1 1,-24-10-10-1,4 0-13-2,2 0-14 2,6 0-6-1,-1 0-3 2,6 0 4-3,-5 0-1 2,-2 0 0 2,1 0-8-3,-2 0 9-2,1-6-1 3,1 2-4 0,1 4-6-2,5-4-2 13,1-1-8-18,7-2-1 5,-1-3-3 1,2 1 0 2,5 3-3-3,-4-7-1 5,-3 6 3-7,4 2-1 2,-4 0 0 4,1-4-5-2,4-2 5 0,1-1-5-3,-1 4-2 3,-2-9 4 2,-2 5-2-5,-2 4 1 2,-10-3 3 0,4 5 4 5,-6 4 1-8,1-3-2 3,2 5 1 0,-3-7-5 2,4 7-2 0,2-6 0-4,0-2-1 2,5 2-2 2,-2-5 1 0,-4 5 2-5,3-2-2 3,-7 8 5 1,-3-5 1 2,1 0-1-5,-4-2 0 4,5 2-3-2,6 2-1 2,-5-2-1-2,2-7-1 0,3 1 1 1,-5 2 0 6,-4 5 0-11,5-5-1 3,-7 3 3 3,1 0 2-1,-1 6 0-5,-5-5 2 5,4 5 2 1,4-6-1-2,0 0-3 2,3 4-5-2,4-3 0 1,-1-2 0 1,3 2 0-6,-2-7 0 6,3 4 0-2,-2 3 0 1,-1-2 0 1,-2-1 0-3,3 3 0 1,-2 5 0 1,0-5 0-2,-2-2 0 2,6-1 0 3,1 3 0-5,5-1 0 0,1 0 0 3,4 1 0-2,-6 3 0-1,1-6 0 2,-1 3 0 1,5 1 0 1,-3-4 0-6,0 1 0 4,-1 1 0 1,-1-5 0-4,6 0 0 5,-1 2 0-6,4-1 0 4,-4 0 0 1,4 0 0 3,-2-7 0-10,-1 9 0 7,2-7 0-1,-5 4 0 4,-3 0 0-10,4-1 0 5,-2 5 0 3,7-6 0 12,2 5 0-17,2-3 0-4,9-1 0-1,1 4 0 7,0-2 0 2,2-10 0-4,2 5 0 3,-9-2 0 1,3-2 0-1,-3-6 0 1,2-4 0-4,0 1 0 2,0 3 0 0,-5-7 0 1,-1 8 0 2,-1-1 0-7,-3-1 0 7,5 2 0-1,-5-5 0 1,4 2 0-7,-1-5 0 3,1 2 0 2,-5-2 0 2,-3 7 0-1,-5-6 0-6,-4 6 0 6,-3-1 0 1,2 3 0-5,-7 5 0 2,7-2 0 4,-1 3 0-6,-2 2 0 5,3-4 0-7,-1-1 0 5,2-3 0 2,-4 4 0-5,4-6 0 2,-11 3 0 4,0 2 0-4,-2 5 0 0,-1-2 0 6,-1 4 0-11,4-6 0 6,1-2 0 0,4-10 0-4,5-5 0 6,1-9 0-4,-2-2 0 2,-3 2 0 0,-6 6 0 6,-3 9 0-12,0 5 0 10,-6 1 0-9,3-4 0 7,-2-4 0-6,2 4 0 4,2-2 0-3,-5 3 0 3,3 2 0 6,-3 0 0-12,5-3 0 8,0 0 0-6,2-6 0 5,5 1 0 5,0-9 0-12,1-1 0 9,-5-8 0-7,1 4-10 5,-9 3 3-5,3-1 3 5,-7 13 4 1,0-5 0-5,-1 12 2 3,-8 1-4-3,3-3 2 4,2 5-3-1,-8 2 2-2,5-3 0 4,-1 1 1 0,-2 3-1-7,-4 2 1 3,1 6-5 5,2 2 5-3,-5-1-5-4,0-3 3 3,0 6 1 2,0-5 1-1,3 4-5-3,-3 3 2 2,0-2 1 3,0 5 1-3,0 2 1-1,0 0 0 5,0 0-3-3,0 0 3-1,0 0 0 5,0 0-1-12,0 0 0 8,0 0-3 3,0 0 0-8,-27 14 3 7,-5 11 1-1,-6 9 2-3,-4 1 1-1,2 9-2 4,-1-6 0 2,0-1-1-7,8 0 0 5,4-18 0 4,12-7 0-9,6-4 0 6,11-8 0-6,0 0 3 0,0 0-3 7,0 0-2-6,0 0-4 1,0 0-6 5,0 0 4-4,15-12 5 0,21-15 3-1,0-18 0 2,5-2 0 2,3-9 0-5,-5-2 1 3,-2 2-1 7,-6 7 0-13,1 4 1 4,-5 0-2 0,1 8 1 6,-2 1 0-9,-10 1-2 7,-5 10 0-5,-2 6 2 3,-2 8 0-1,-7 7-1 4,0 4 1 2,0 0 0-13,0 0 3 9,0 0 1 0,0 0 3-7,5 0 1 6,8 15 5 0,10 26 6 1,-3 21-18 29,5 5 2-36,2 5-2-2,-6-6 2 0,2-9 0 3,-6-17-3-2,-7-16 1 14,-5-12-2-13,-5-9-1 6,0-1-32-4,0 1-41 5,0 9-113-2,-3-12-70-1,-9 5-128 3</inkml:trace>
    </iact:actionData>
  </iact:action>
  <iact:action type="add" startTime="64054">
    <iact:property name="dataType"/>
    <iact:actionData xml:id="d20">
      <inkml:trace xmlns:inkml="http://www.w3.org/2003/InkML" xml:id="stk19" contextRef="#ctx0" brushRef="#br0">14320 14633 117 0,'0'0'270'4,"0"0"-205"2,0 0 62 2,0 0-56 0,0 0-15-2,0 0 27 2,0 0-15 1,0 0-5-3,-103-99 1 2,67 76-2-1,-2 4-16 1,-1-3 16 0,-1 2-15-1,-4-2 5 2,1 0-11-2,-4-6-8 2,0-4-10 0,0-5 3-5,-6 5-3 5,5-2-4 7,-6-1-2-14,8 5-1 3,-4-2-1 2,7 2-2-1,-1 1 0 5,0 2-1-6,-6-1 9 4,4 5-1-2,-5-3-2 2,3 4 1-3,-7-4-4 3,-1 1 1 0,-2 0-1-6,3-3 2 7,0 4-5 1,1-3-6-8,10 2 5 4,4 3-2 6,6-3 1-11,1 2-7 5,0-3 7 3,2-4 10-5,-2 1-12 5,-3 2-5-3,-5 2-1-2,1 3 4 3,3-2 3 3,-3 5-9-8,-1 0 4 5,-2-5 0 4,-1 5 15-7,1 0-5 4,-7-1-12-5,3-3 5 5,-6 1 3 1,3-4-4-7,0 1 1 6,3 0-7 2,-4-1 3-7,4 1 2 4,-3 0-2 2,0-1-1-6,0 5-1 5,0 1 3 1,3 3-2-6,3 0 4 4,1 5-4 5,2-3 3-11,-1 5-1 5,1-4 3 3,1 3 1-5,1 2-3 2,-9-1 0 2,-1-3-2 1,-4-1 10-6,-2 1-7 6,3-1-5-6,3-3 3 5,-2 4-1 0,5-2-1-5,-1 4 2 4,2 2 2 2,0 3-5 2,1 4 3-8,0 0 2 3,-2-5 6-2,-5 4-8 4,5-2 3-1,-8-4 5-3,0 1-6 3,1-7-2 0,-4 5 11 2,9 1-9-6,-4 4-4 5,4-2 1 0,-1 6 2-5,8-6-1 4,-2 2-1 1,-1-3 1-2,4-2-1 3,1 1-3-5,-2-4 3 2,3 2-2 3,-4 3 2-6,9-3-1 4,-3 2-1 0,4-1 0 1,-4-2 3 0,2 0-4-4,-5-1 0 2,-1 5 0 1,5-4 0 2,-6 0 0-5,1 0 0 6,-1 5 0-7,-1 1 0 6,0 4 0-5,7-1 0 3,-2 1 0 7,-3-5 0-12,7 4 0 2,-3-2 0 4,4 5 0-3,0 0 0 0,-6-2 0 4,-1-2 0-4,4 4 0 2,-10-6 0-3,1-2 0 3,0-4 0 3,-1-3 0 0,-10-2 0-6,1 0 0 2,1 4 0-1,2 6 0 2,10-3 0-3,2 5 0 2,9 0 0 4,-1 2 0 0,-5-1 0-9,3-1 0 6,0 0 0 3,-4-1 0-7,5 2 0 4,-4 0 0-2,3 4 0 1,-6 0 0 2,-2 0 0 0,-4 0 0-5,-7 0 0 4,1 4 0 4,0 9 0-9,8-2 0 4,0-3 0 4,6-3 0 0,1-5 0-8,6 0 0 3,-1 0 0 3,1 0 0-1,-1 0 0-4,2 0 0 4,2 0 0 1,1 3 0-1,8 4 0-1,-1-5 0 0,11-2 0 2,2 0 0 0,0 0 0-5,5 0 0 4,1 0-76-1,0 3-115 2,0 3-58-5,14 0-326 4</inkml:trace>
    </iact:actionData>
  </iact:action>
  <iact:action type="add" startTime="66741">
    <iact:property name="dataType"/>
    <iact:actionData xml:id="d21">
      <inkml:trace xmlns:inkml="http://www.w3.org/2003/InkML" xml:id="stk20" contextRef="#ctx0" brushRef="#br0">5210 12765 192 0,'0'0'169'5,"0"0"-48"3,0 0 41-4,0 0-59 5,0 0-15-2,0 0 15 1,0 0-6-2,25-52-13 2,-25 47-21 0,0 0 26 1,-16-8-9-3,-12 6-15 2,-5-1-18 0,2-1-20 2,-2 2-8-4,-3-1-7 0,0 0-1 2,-5 4-5 1,2 3 1-4,-2 1 8 7,1 0-3-5,-4 0 3 6,-4 0-1-9,-8 0-2 3,-1 0-2-2,-8 11-5 3,-6 6 3-1,3 3-3 1,-5-3 3 1,5 0 0 1,0-2-2-7,9 0 2 3,2-4 1 2,1 0-7 3,-1-1-1-8,-4-3-1 6,-5 5 2-2,0 1-1 2,1 11 6-2,-3-3 16 3,-2 5-2-6,7 2-5 5,0-6-5 6,16 1-1-8,-3-6-5-7,15-3-3 7,-2-6 1 3,-2-3-2-6,-2 2 0 6,-2 0 0-1,-4 6 12-5,-4 0 5 4,2 10 1 3,-2-1-2-7,5 1-5 5,0-3-4-2,5-10-5-2,0-3-3 5,2-7 1-4,-1 0 0 1,-1 0 1 4,1 0-1-5,3 0-1 1,-2 0 1 1,-3 10 0 0,-4 7 1 0,-8 5 14-4,8-5-12 5,2 1-2 2,4-4-1-6,6-3 0 4,4-1 0-5,-1 8 0 5,-5-5-1 0,0 10 2-5,-12 3 1 4,2 0 13 1,-8 4-3 0,-2 4-4-5,8-4-5 5,-2-4 25 1,7-4-29 1,7-5 0-9,-2-4 0 7,0 0 0-4,2 1 0 6,0 3 0-8,5-1 0 5,-6 9 1 2,1 1 2-1,-4 2-3-5,0 3 0 4,4 2-2 2,-2-4 2-4,-1-7 0 1,10-2 0 2,0-9 2-4,1 0-4 4,5 1 1-2,0 1 1 2,-3 7 4-3,0 5-4 2,1 0 0-2,5 4 0 1,-3-1 0 5,2 6-1-8,-8 0-2 3,5-1 3 3,-4-2-5-3,-4 4 0 1,5-11 0-3,1 4-2 2,-2 1 4 2,2-4-2 1,6-3 3-6,-4 0-2 4,1-5 0 3,3 3-2-4,-6-3-2-3,1 3-8 4,2-4 9 0,-6 1 2 5,7 7 2-10,-1-4 3 9,0 18 0-9,-10 6 0 5,2 7 0-3,1-1 1 3,1-4-1 2,3-10 1-4,5-5-1 1,7-8-2 1,-2-6 1-2,3-3-2 7,-5 8-4-10,4 6 1 6,-6 3 4-3,-5 6 2 3,5-6-4-5,-4-9 0 5,17-11-3 1,0-5-2-5,4-6-6 2,3 0-25 1,0 0 11-1,-3 0 17 2,3-6-1-1,0 6 6-1,-4 0 2 3,4 0 3-6,0-2-4 2,0-12-5 2,0-9 6 0,0-16-8 1,0-8 6-3,7-15 0 9,10-1 4-15,-1 1 1 8,-4 0 2 1,0 9-2-4,-2 5 2 4,-3 7 1-1,0 12 0-3,-2 10-1 7,-4 7 0-7,-1 6 0 2,0 4 1 3,0 2 0-4,0 0 1 2,0 0 4 1,0 11-1-4,0 25-3 4,0 10-2-1,-6 4 2-1,-1 2-1-2,0-5 0 7,-3 0-1-9,2-2 0 12,4-8 0-8,4-3 0-3,0-10 0 3,0 2 1 0,0-5 2-2,0-6 1 4,12 2 0-2,4-2 8 1,4-4-1 0,3 0 1 0,-1-5-5-2,1-4 5 1,3 2-4-1,0-4 5 5,-1 0-5-5,-5 0-6 1,3 0 1-1,-5 0-2 4,-2-6 1-2,0-11-2 1,-9-6 0-5,3-2 0 3,-3-2 0 3,5 0-2 2,-5 5-1-10,2 0-11 5,10-3-45 4,7 3-71-7,-16 15-119 4,6 5-49-3</inkml:trace>
    </iact:actionData>
  </iact:action>
  <iact:action type="add" startTime="70170">
    <iact:property name="dataType"/>
    <iact:actionData xml:id="d22">
      <inkml:trace xmlns:inkml="http://www.w3.org/2003/InkML" xml:id="stk21" contextRef="#ctx0" brushRef="#br0">392 16656 444 0,'0'0'174'3,"0"0"-31"4,0 0-18 1,0 0-34-1,0 0-17-2,0 0-16 4,0 0 0-1,10 124-11 1,-6-110-3-4,2 3 3 6,4 6 2-6,0 1-6 6,1 6 2-8,2 2-15 5,3 0-5 1,-2-2-5-2,3 6 4 2,-1-8-5-4,0 1 1 5,0-2-3-4,-1 3-1 4,-2-3-2-4,4 0-4 9,-5 5 2-12,7-4 2 1,-2 4-2 6,2-5-3-4,-2 0 2 3,4 3 4 3,-1-5-2-10,6 1 2 5,3-2-8 2,-2 4 3-5,4-5-1 4,-1 1 0 1,-1 3 2 0,3-10-2-1,-3 3 0-4,-1-1-3 5,4-6-2 0,-2 5-3 6,-1-4 5-13,0 3-1 2,3 3-1 4,-5-7 4 5,10 4-7-11,-8-2 3 5,0 2-2 6,1-4 2-11,3-2-1 5,-2 1 0 1,5 1-1 1,0-4-2-4,-2 2 1 3,5 4 0 1,-10 2 3-1,0-4-1-1,-3 4 3 1,-1-6 0-2,-5 3 3 1,6 0-4 3,2 3-2-5,2-9 0 2,6 9-1 2,0-5 1-1,5 2-3 0,7-3 3-1,1 4-1 1,-1-2 2-4,4 4-3 4,2-6-1 1,-3 3 0 2,1-2 0-7,-7 2 2 2,-2-9-1 4,1 3-1-1,-4 4 2-1,-4-2 0-5,4-3-2 7,-3 7 5-1,-6-3-2-4,2-3 4 1,0 4-1 5,7 1-1-5,4 5-2 5,0-9-2-8,8 1 2 5,-1 2-2 5,2 2 0-11,-2-3 0 7,3 0 1-2,-3 4 0 3,-2-5 1-6,-1 5 0 2,4-2 1 4,4 4-1-3,1-5-1-1,7 2-1 4,-9-3 1 3,1 4 1-10,1-6-3 4,-8 6 1-3,2-3 0 5,7 1 3 2,6 4 0-6,5-2-2 5,2 1 1-6,-1-2-2 6,-3-2 2-6,1 2-2 6,1-3-1-5,-5 4 2 4,-2-6-1-4,-5 6 0 5,-3-3 0 4,-7-7 1-9,1 3-2-5,-3-1 0 11,3-7-2 0,0 0 2-8,1 0-5 7,-5 0 2-5,-5 0 2 6,-12 0 1-7,-1 0-1 5,-5 0 2-3,-7 0 0 13,4 0-1-16,-7 0 0 4,-2 0 0-7,2 0 0 8,-3 0 0 4,2 0 0-8,-3-7 1 2,-1 7-1 4,0 0 0-4,-2 0 0 3,-4 0 0 0,4 0 0-4,-1-5 0 1,6 2-1 4,-2 3-1 0,2 0 2-7,-5-5 0 5,3 5 0-2,-7 0-1 3,0 0 1-2,0 0 0 2,0 0-1-2,0 0 0 3,0-6-1-6,0-5 0 10,0-8-3-14,-20-13 5 9,-16-8 0-2,-3 10 2 2,-2 5-2 2,-2 2 4-9,1 10-3 7,3 5 1-1,5 1-2-1,7 4 2 2,3 3-1-1,7 0-1-3,3 0 0 3,5 0 1 0,9 0-2 0,-3 0 2-2,3 0-2-1,0 0 1 7,0 0 0-5,0 0-1 2,0 0 1-6,-3 0 0 8,3 0 2-4,0 0-1 1,0 0 0-4,0 0-1 7,0 0 2-6,0 0-2 5,0 0 1-5,0 0-1 4,0 0 7-2,31 10 10 0,8 15-15 2,1-3 4 0,1 5 5-5,-1-2-7 5,-3-5-4-4,3 6 0 3,-4 0 0 4,-8-7 0-6,-5-2 0 3,-2 3 0-6,-6-10 0 6,-7-3 0 0,-2 0 0-4,-4-1 0 3,-2-1 0 0,0-5 0-1,0 6 0 3,0-2 0-5,0 13 0 5,0 2 0-3,-16-1 0-1,-20 6 0 2,4-4 0-1,-13 0 0 5,-2-3 0-9,-1-4 0 6,0 2 0-4,3-5 0 4,6-3 0-3,1 2 0 2,2 1 0 2,13-5 0-5,2 1 0 6,14-6 0-8,-2 0 0 6,8 6 0-2,1-6 0 0,0 0 0 0,0 0 0 2,0 0 0-2,0 0 0 3,0 0 0-7,1-31-130 6,13-6-98-1,-12 17-151 2,-2 20-360-4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4:13:50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23">
    <iact:property name="dataType"/>
    <iact:actionData xml:id="d0">
      <inkml:trace xmlns:inkml="http://www.w3.org/2003/InkML" xml:id="stk0" contextRef="#ctx0" brushRef="#br0">26138 14159 722 0,'0'0'183'5,"0"0"-5"1,0 0-30 1,0 0-53 0,0 0-1 1,0 0-27-2,0 0-4 1,0 0-11 2,0 0 3-3,84-17-2 3,-57 13 6-2,-3-1-4 12,5-1-9-14,-1 0-11-5,1 1-1 7,-5 3-4 1,0-2-4 1,0 4-10-4,4-3 2 3,-8 0-4 0,5 1-10 1,1-1-4-3,-2 1 0 1,5-2 0 1,-4 1 0 8,4 0 0-15,-6 3 0 8,5-3 0 7,-2 1 0-11,-3 0 0-5,0 2 0 8,2-3 0 2,1-1 0-7,-1 4 0 5,1-3 0 2,-3 3 0-5,2-3 0 5,1 3 0-6,0 0 0 6,-3 0 0-2,2 0 0 0,6 0 0-4,-3 0 0 4,5-2 0 0,-5-3 0-1,1 2 0 3,-2 0 0-3,-3 3 0 1,0 0 0-4,-5-2 0 4,1-2 0 1,1-1 0-2,-1 2 0 1,6-1 0 0,-3 0 0 0,0 0 0 4,2-1 0-10,-5-2 0 7,-1 6 0-1,4 1 0-1,-1 0 0-3,3 0 0 5,2 0 0-2,7 0 0 2,-1 0 0-3,-5-4 0 1,1 4 0 2,-5 0 0 0,-4 0 0-1,7 0 0-3,0 0 0 2,-1 0 0 2,3 0 0-2,-1 0 0-1,5 0 0 3,3 0 0 0,-1 0 0 4,6 0 0-10,5 4 0 4,-2 4 0-2,-1-3 0 3,0 3 0 2,1 1 0-5,-3 3 0 2,-1-2 0 1,5 3 0 2,-1-6 0-6,-1 3 0 5,-1-5 0 0,-6 0 0-4,1 2 0 2,-3-3 0 1,3 2 0 0,3 3 0 0,-1-4 0-2,-1 1 0 3,-3-4 0 0,-6 1 0-5,-2-3 0 5,2 0 0-3,-3 0 0 1,3 0 0 2,-1 0 0 0,1 0 0-4,0 2 0 3,3-2 0 2,0 0 0-4,-3 4 0 4,1 0 0-7,1-2 0 5,-1 1 0 0,6-1 0-1,5 0 0 0,-1 2 0 1,4-2 0 3,4-2 0-5,-6 0 0 0,0 4 0 1,-4-4 0 2,-8 0 0 1,0 0 0-7,4 0 0 5,2 0 0 0,2 0 0 0,5 0 0 0,4 0 0 0,-1 0 0-1,5 0 0 2,-5 0 0-5,-5 0 0 4,-2 0 0 0,1 0 0 1,4-4 0-1,1-4 0-3,7 3 0 3,3-7 0 0,7 5 0-1,5-6 0 2,4 2 0 1,3 3 0-6,6 0 0 2,-3-1 0 2,2 3 0-1,-14 1 0 2,-8 5 0-1,-21 0 0-2,-10 0 0 2,-8 0 0 10,-5 0 0-12,-6 0 0-6,-4 0 0 16,-3 0 0-11,0 0 0-4,0 0 0 6,0 0 0 0,0 0 0 1,-7 0-77 0,-30 0-113-1,13 0-124 1,-5 0-209 1</inkml:trace>
    </iact:actionData>
  </iact:action>
  <iact:action type="add" startTime="11004">
    <iact:property name="dataType"/>
    <iact:actionData xml:id="d1">
      <inkml:trace xmlns:inkml="http://www.w3.org/2003/InkML" xml:id="stk1" contextRef="#ctx0" brushRef="#br0">21591 15667 393 0,'0'0'433'5,"0"0"-306"2,0 0 36 0,0 0-74 2,0 0-7-4,0 0 3 4,0 0-6-2,116 0-9 2,-93 0 2-4,-5 0-6 4,8 0-9-1,-2 0-7 1,5 0-7-4,2 0-4 3,-1 0-9 0,9 0-6 0,2 0-1-2,-3 0 1 2,-2 0-7 1,2 0 3-1,4 0-8 8,-8 0-2-16,7 0 1 10,0-6-4 3,1 1 0-11,-2-1-3 51,-2 3 2-48,-3-2-2-5,-2 2-4 1,-1 1 0-1,1 2 0 0,-1-7 0 0,0 5 0 0,3 2 0 7,-8 0 0 4,4-4 0-2,-1 2 0-7,4 0 0 4,-7 2 0 3,2 0 0-1,-1 0 0 6,1 0 0-12,3 0 0 6,0 0 0-2,7 0 0 1,1 0 0 4,-2 0 0-7,1 0 0 5,-1 0 0-5,-1 0 0 4,0 0 0 2,3 0 0-4,1 0 0 3,8 0 0-4,-5 0 0 6,3 0 0-5,9 4 0 0,0 2 0 3,1 1 0-2,-5-5 0 2,1 1 0-5,-2 2 0 4,1 2 0 2,-4 0 0-3,4-1 0-2,2 0 0 4,1-1 0 1,6-2 0-4,7-3 0 0,9 0 0 4,-2 0 0-4,2 0 0 2,0 0 0-2,-13 0 0 2,-5 0 0 3,-7 0 0-7,-10 0 0 3,-3 0 0 1,-5 0 0 3,-7 0 0-6,-3 0 0 2,-7 0 0 0,-3 0 0 2,-5 0 0-2,-5 0 0-2,5 0 0 5,-3 0 0-3,-5 0 0 1,2 0 0-1,2 0 0 1,-1-3 0 1,0 3 0-3,1 0 0-1,-5 0 0 4,0 0 0-1,0 0 0 2,0 0 0-7,0 0 0 4,0 0 0 4,0 0 0-3,0 0 0-4,-34 0 0 6,-16 0 0-3,-24 0 0 6,-13 0 0-10,-13 0 0 4,-13 0 0 1,-5 6 0-1,-9 1 0-2,-7 5 0 4,0-3 0 0,-7-3 0 4,-7-6 0-11,7 0 0 4,1 0 0 4,-1 0 0-3,2 0 0-2,10 0 0 2,0-8 0 3,10 1 0-2,13 2 0-3,9 1 0 2,15 1 0 3,9-2 0-2,1 0 0-4,8 2 0 4,3-1 0 0,-1-1 0 0,4 3 0 0,6-4 0-2,4-1 0 2,9 3 0 1,-2 4 0-2,3 0 0 1,2 0 0 0,3 0 0 4,5 4 0-9,2 9 0 5,9-11 0 0,1 7 0-3,4-1 0 4,-1-3 0-3,3 2 0 1,1-2 0 1,-1 2 0 0,4-5 0 2,-2 4 0-7,-5-3 0 11,2-1 0-11,3 4 0 6,5-6 0-3,-1 2 0 3,4-2 0-4,0 0 0 4,0 0 0 0,0 4 0-2,0-4 0-1,0 0 0 0,0 0 0 5,0 0 0-5,7 0 0 0,22 0 0 2,7 0 0 0,9 0 0-1,6 0 0 0,12-6 0 1,14 0 0 0,19 1 0 0,21-3 0-2,20 1 0 1,12 2 0 11,23 1 0-14,-6 4 0-4,-7 0 0 8,-17 0 0 0,-22 0 0 0,-20 16-14 0,-13 5-50 1,-14 3-41-3,-12-5-65 1,-57-14-69-1,-4-2-135 3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4:25:32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82">
    <iact:property name="dataType"/>
    <iact:actionData xml:id="d0">
      <inkml:trace xmlns:inkml="http://www.w3.org/2003/InkML" xml:id="stk0" contextRef="#ctx0" brushRef="#br0">22928 9333 384 0,'0'0'85'7,"0"0"5"-2,0 0-6 0,0 0-17 3,0 0-5 1,0 0-9-3,0 0-5 3,0 0-9-2,0 0 0 2,4-8-5-3,-4 8 26 2,-12 0-20 2,-4 0-15-4,-8 4 19 0,1 10-9 1,-5 2-5 4,3-1-15-4,-4-3 5 1,-1 2-7-3,1 0 3 2,0-3 3 1,-3 0-6 3,0 1 3-8,-1-2 4 6,-6 5 1 9,-2 0 1-13,-2 2-7-5,-4 0 3 11,1-2-3-4,2 0-4-4,0 0-1 7,4-5 0 1,0-3-6-7,-4-5-1 5,-2-2 0-2,0 0 3 1,3 1 1 1,0 3 1-4,1 2 1 4,4 0 0-5,2 5 0 5,-2-1 2 1,-4 2-2-6,-1 2-3 4,2-3-1 3,5 4 1-4,-2-1-5-3,-1-4 0 12,6 5 3-12,-5 2 3 8,0-2-4-9,2 0 2 2,-3 5 2 7,-1 1 2-9,3-2-4 6,2-3-2-5,-2 4-2 6,1-3 1-6,-1-4 0 4,7 4 2 3,-3-3-3-6,-4 3 3 5,4 1 5-6,-2-6 3 5,3 1-10 3,-1 1-1-10,1 4 2 8,-1-3 4-5,1 0-5 3,-3 4-1 2,2-4 2-7,1-2 5 6,-3 8-4 1,2-5-3 4,-4 6 2-12,6 0 10 4,-9 2-9 2,4 1-1-5,-2 0 2 5,-1 4 0 1,3-4-3 2,1 2-1-7,-1-1 2 5,-2 2 0-1,7 4 1-2,-7-2-1 1,0 4 9 4,2-4-9-7,-5 2-1 4,1-4-1-1,3-1-1-1,4-4 1 2,-3 2 0 4,1 1-1-9,-5 2 1 4,-3-2 0 3,0 6-1 3,2 2 0-10,2-1 0 6,4-1 0-6,-4-3 0 6,6-4 0-1,-5-3 0-1,-1-2-1 1,7 0 1 2,-7-6-2-4,3-1 2 1,-2 7 0-2,-2 3 1 6,-2 3-1-8,0 1 0 5,-6 0 0 3,0 3 0 0,0 4 1-8,-4-4-1 3,4-2 1 3,3 3-1 1,-3-6 0-6,3 4 1 4,2-8 0 1,-2 2-1 3,1 2 1-9,4 1 0 2,2-2 0 4,-4-1 0 0,10 3 2-3,-1-6-2 1,1 2 2 4,3 6-1-7,-6 3 1 6,-1 6 3-4,4 8 10 2,-4-1-5 1,5 1-5-4,4 0 2 3,-1 6-5 2,-4-3-1-5,5 3 2 3,-2-10-2-3,6-9-1 2,7-4 0 4,0-4 0-8,0 2-1 6,0-1 1-1,-1 6 1 0,-2 3 0 2,1-1 3-6,-2-2 0 3,1-1-3 2,5-6-1 1,-1 4-1-7,-1-3 1 6,-4-1-1 0,4 4 1-3,-4-4 0 2,-3 5 0 3,-5 10-1-7,-2 9 0 3,-1 2 2 3,-1 6 4-5,0-4-4 3,0-5 0 0,2 4-1-2,0-10 1 3,-7 2-1 2,7-8-1-9,-1 0 0 5,5-6 0 5,2-8 0-7,6-1 1 2,2-3 1 2,0 0-2-4,3 2 0 3,2 1-1 2,-5 5 2-5,0 4-1 3,1 4 0 1,-1 6 1 3,-1 2 1-10,1-6 3 6,5 5 3 3,-5-3-2-8,3 2-3 13,2 3 0-13,-6-3-2 8,1-1-1-8,-1-8 2 5,-2-3-2-5,-2 2 2 6,1 8-2-1,-4 5 1-1,-5 5 0-1,1 1-1 2,0-7 0 0,1-3 1 1,2-5-1-3,5-2 1 4,-6 10-2-5,6 3 2 6,-9 13 0-7,-3 7-1 3,-2 0 2 1,-5-5-1 0,3 1 1-2,1-11-2 4,5-2 1-1,-2-10 3-5,7-5-4 3,-1-7 1 3,9-1-1-6,1-5 2 4,0-3-1 2,4-4 0-4,-4-1-1 3,-1-4 0-2,7 0 0 1,-8-2 0-2,7 2 0 5,-1-6-1-8,-4 3-1 7,-1 1 2-4,-2-2-2 2,5-3 2-2,-5 0-4 2,4 0-7 1,-5 0-11-2,3 0 20 1,-7-3-2 0,4-26-1 1,-3-6 3-6,1-7 2 6,-1-3 1-1,8-3 1 1,2 1-4 5,0-1 0-13,6-3 1 9,-3 6 1-5,3 3-1 3,2 0 0-3,-2 10-1 2,0 4-5 2,2 0 5-3,3 8-1 4,-6-5 2-4,3 3-4 2,-3-3 5 0,-5-3-2-1,6-3 0 0,-3-4 1 1,0-1 1-2,1 1-2 2,0-6 2 1,-2 0-1 0,6 1 1-5,-2 1 0 4,-2 3 0 2,2 4-1-4,-2 4 3 2,2-6-2-1,0 3 0 1,0-5 0 5,7-3-2-11,-3-6 4 8,0-9-2-7,-1-1 0 6,1 1 0-2,-3 5 0 3,2 10 1-5,-1 2-1 3,-1-1 0 0,-2-8 0 0,3 2 0-2,2-7 0 3,-4 0 0-5,7-4-1 5,-3-7-1 0,0-6 2 0,-4-1 1-6,6-2 0 5,-2 3-1 2,-3 3 0-1,6 1 1-6,0-1-1 6,0 1 0-1,0-7 0 1,0-1 0-2,0-2 0-1,0 2 0 1,0-2 0 2,0 10-1-1,0 7 1 0,0 3-1-1,0 7 2 0,0-2-1 3,0-3 0-6,0 2-1 3,-3-7 1 2,-1-2 0-2,-6 0 0 3,4-3 0-5,-4 1 1 3,0-1-1 0,2-2 0-1,-5-2 0 1,3 5 0 5,4 1 0-11,-1 2 0 5,6 1 0 3,1-1-1-5,0-5 1 2,-3 2 0 1,3 2 0 0,0 2 0-2,0 6-1 3,0 1 1-4,0-1 0 3,3-2-1 1,5 0 1-1,1 2-1 4,-2-5 1-7,-4-6-1 0,0-6 1 5,-3-7 0-6,0-10-1 4,0-1 1 1,0-4-1-3,0 2 1 2,0 11 1 0,0 5 0-1,0 13-1 1,0 9 0-3,0 2 0 4,0 0 1-2,0 2-1 1,0-4 0 1,0-6 0-1,0-4 0 4,0-6 0-9,0-4 0 5,0 2 2-3,0 0-2 2,-3 2 0 2,-7 4-1-1,1 0 2 0,2 1 0 3,3 4-1-9,-5-8 0 6,6 6 1 2,-1-3-1-3,1-3 0-3,3 3 0 3,-7-8-1 1,4 2 1 0,-5 1 0 1,6-5 0-2,0 4 0 3,2 0 0-6,0 4 0 5,0 3 0-2,0 0-1 2,0 0 2 2,0 0-1-8,0-7 0 6,0-7 0-3,0-2 0 1,-3-4 0 0,-3-1 0 2,4 7 0-4,-3 2 0 6,2 2-1-8,-1 9 1 5,1 4 1 2,3 10-1-4,0 2-1 3,0 4 0 0,0 0 1-3,0-8-1 0,0-12 0 0,0-8 1 3,-13-5 1-1,0-6-1 1,6 9 0-5,-3 1-1 5,4 7 1-2,1 2 0 2,2 0 0 4,3 6 1-11,0-6-1 6,0-2 0 2,0-3 0-7,0-4-2 9,-1 3 1-5,-3 4 0-3,-1 10 0 6,5 9-1-2,0 18 2-1,0 10-2 0,0 10 2-1,0 5 3 8,0-1 1-12,0 1-3 7,0 2-1-6,0 0 1 8,0 0-1-4,0 0-1 3,0 0 0-6,0 0 0 3,0 0-6 2,0 7-4-2,-5 37 8 0,-20 8 3 0,-8 14 6 5,1-6-2-9,0 0-1 7,0-10-3-6,7-5 2 4,8-11 0 2,1-11-4-5,6-10 3 3,5-4-2 1,1-4-5-2,4-2 4 1,0-3 2-3,0 0 5 3,0 0-4 2,0 0-1-7,0 0-12 7,0 0 3-2,0-5 3 1,0-20 0-3,0-15 5 2,19-4-2 2,-2-5 2-6,9-4-7 4,0-5-10 0,-5-2 3 5,2 7 9-11,-9 10 2 7,2 12 1-4,-3 12 3 3,0 8 2-1,-8 8 0-1,5 3 1 3,0 0 3-2,6 8-3 3,1 34 0-2,7 6-3-3,-7 9 8 3,2-7 4 5,-7 2-4-11,3-8-5 8,3-6-3-5,-12-9 2 4,-2-12-2 3,-4-6-3-9,0-11-20 10,0 4-49-13,0-4-71 8,0 0-88-2,9 0-133 2</inkml:trace>
    </iact:actionData>
  </iact:action>
  <iact:action type="add" startTime="18225">
    <iact:property name="dataType"/>
    <iact:actionData xml:id="d1">
      <inkml:trace xmlns:inkml="http://www.w3.org/2003/InkML" xml:id="stk1" contextRef="#ctx0" brushRef="#br0">16209 4780 298 0,'0'0'222'4,"0"0"-130"4,0 0 27-3,0 0-36 2,0 0-1 1,0 0 1 1,-13 148-11-3,13-106-13 2,0 4-13 0,0 7-7 0,0 3 2-1,0 6-3 2,0 7 1-2,0-5-10 0,0 3-3 1,0 0-3-2,0 0 2 5,0 4-1 3,0 1-1-11,0-1-4 4,0-4-7-1,0-2-2 2,0-8 3-3,0-2-5 4,0 2 10 0,0-6-7 4,0-1-5-12,0 1 0 8,0-1 1-5,0 10 1 4,0 4 2 0,0 4-3 1,0-1 1 0,0-2 1-4,0 1-3 2,0 3 0 2,0 6 0-1,0-2-2 0,0 1 6-5,6-7 0 6,1-8-1-2,-1-6-1 3,-5-2 0-6,-1-4-1 4,0 1-2 2,0-5-3 3,0-2 2-11,0 7-3 5,3 9 0 3,6 11-1-6,0 4 0 5,-4-1 2 4,1-6 0-10,-1-4-1 5,-3-2 8-4,0 0-5 3,7-1-2 2,-6 3-1 1,-3-5 0-7,2 2 0 7,3 1 0-2,3 0 4 4,-6 6-2-10,5 3 7 7,-4 1-4-1,0 10-3-1,-3 3 3-2,0 2 2 2,0-3-7 1,0-4 2 0,0-1 5 2,0-6-4-6,3 1-2 8,-3 1 1-7,4 4-2 2,-4 0 1 2,0 2-1-1,0 4 2 0,0-4-1-4,0-2 2 3,0 3-4 3,0-3 3-1,0-2-1-6,0-2 3 6,3 4-1 2,-3-4-2-5,3 5 1 0,-3-4 1 2,0 1-2 1,0-5-1-2,0 0 0-2,0-9 4 3,0 2-3 2,0 0-1-2,0 3-1-4,0 3 0 4,0 3 2 0,0-2-1 1,0-1-1-4,0-3 0 3,0-3 0-1,0 0 0 2,0-5 0-1,1 6 0 1,7 2 0-1,0 1 2-4,3 4-3 4,2 1 1 0,0 0 0 2,1-4 0-7,-1-5 0 5,0 0 1 1,-3-8-1 2,1 0 2-8,-1 3-2 4,-2-1 0 3,0 1 0 3,-4 5 0-11,5 0 0 3,-5-1 0 3,3-2 1 1,2 1-2 4,-2-5 1-11,-2 5 0 5,3 2 0 3,-3-4-1-4,5 3 1 2,-4-4 2-2,4-1-2 1,-9-3 0 2,8-2 0-5,-6-5-1 4,0-11 2 2,1-4-1-1,0-7 0-6,2-7-1 7,4-1-2-2,3-2-1 1,-1-3 1-6,-1-2-1 5,7-3 0 1,1-1 3-1,5-2-4 0,8-3 5 0,-3 0 0-1,13 0 0 2,-1 0-3-1,5-8 0-4,5-21 1 4,-2-2-3 2,-1-2 3-4,0 2 2 0,-3-3 0 3,-5-2-3-2,-2-1 2-2,3-8 0 11,-5-3 1-13,3-5 0 8,-1-1-3-9,-5-2 2 14,-2 1-1-14,5-2 0 3,-3 3-2 1,-5 2 2 9,5 0-2-13,-10-1 3 7,5-4 0-5,1-4 0 11,1-4 1-12,1 1 0 5,-1-3 0 2,-1-5 0-7,-1 1 2 8,-5-6-2-2,3-2-3-8,-3 3 3 6,-6 6 1 9,4 2-1-13,-4 13 0 2,1 1 1 3,0 7-3 0,6 0 1 5,-7-5 1-11,9 5 2 12,-3 2-2-12,-2 5 0 11,2 0 0-11,-3 3 1 18,5 2-1-16,-2-2 0-2,6 3 1 0,-6-3-1 7,10 4 1-4,-5-6-1 5,5 0-1-1,2 1 1-6,-6 3-8 5,2 3 8 3,-2 8 6-8,-2-1-4 6,2-1 6 0,1 0-6 3,4-2 3-10,2-3-4 8,0 7 0-6,-1-4 0 5,3 2 4 1,-2-1-2-6,3 7-3 4,2-4 7 6,-4 8-3-12,3-2-2 6,7-4 3 2,1 3 1-7,6-8-5 6,2 3 7 5,-1-2-5-10,-2 2 1 6,-4-1-1-8,5-1 4 6,2 0-7-2,1 1 7 7,1 1-2-13,1-6 0 9,5-1-1 1,0-2-2 2,2-6 3-10,1-1-5 6,-6 1-2 2,0-4 2-7,-11 4 1 6,7-2-1 2,-5 7 1-6,0 0-1 6,-2 3 6-8,0 0-1 6,0 0-1-3,3-3-3 0,-2 4-1 8,1 2 1-12,-1-1 0 6,-2 7 0 4,-1 2 2-10,6 3-1 8,5 4 4-6,5-4-3 5,1 0-2 1,11 0 3-6,-5-3-3 6,2 3 1 2,-6-2 0-11,3 0 1 8,-2-5-1-1,4 1-1 0,2 1 0-4,-3 0 2 3,2 0-3 2,-2 0 1 3,1-2 1-10,-4 8 0 7,-1 4-1 2,0 4 10-8,-1 3-5 5,4 1-2 1,1-4 2 0,3-6-4 1,7-6-2-6,2 0 1 1,-2-2-1 6,-6 3-1-7,-7 2 0 5,-1-1 0 0,-5 8 1-4,-1-5-1 2,3 4 1 4,-7 3 0-8,4 2 0 6,5 1 0-1,-1 3 0 2,1-5 1-6,0 1 0 4,0-5-1 0,-4-2-1 0,5-4 1 1,-8 2 0-5,-2 5 1 5,-1 3-1 0,-1 1 1-4,-7 4 0 3,3-3-1-1,-1-5 1 1,3 0-1 1,0-2 0-2,11-1-2 0,-2-6 2 6,4-1 1-11,-3 3 1 6,3 0-3 2,-6 9 2-7,7 1 0 5,1 5 0 0,-2-4-1 2,-1-3 0-7,1-4-1 7,-5-4 1-4,-1-3 0 2,4 0 0 1,-7 6-1-2,3 1 1 0,4 3 0 1,-2 5 0-1,2-1-3 1,0 3 0 1,2 3 2-1,0 0-1-5,-1 0 0 5,-1 0 0 0,-4 0 1 2,-3 0 0-6,-1 0 0 5,-2 0 0-2,0-5 1 2,-4 0-1-1,3-5 1-1,0 5 0 8,-5 0 0-13,4 2 0 5,-7-1 0-3,3 4 0 4,0 0 1 1,0 0-1 0,0 0 0-5,-2-5 0 7,-3-3 0-4,1-6 0-1,-5-1-1 3,2-1-1 1,-4 2 0-7,2 0 0 3,2 1 0 3,0 13 2 1,2-4 0-2,5 4 1-5,4 0-2 7,2 0 1-1,5 0 0-4,2 0-1 1,-1 4 1 2,-8-4-5 0,-3 0-4 0,-1 0 4 1,-5 0 2 0,-4 0 0-3,-1 0-7 0,-2 0 4 4,-5 0 3-5,-2-7 1 3,-5 5-7 0,-3-7 6-2,2 1-4 2,-4-1 3 0,-5 0 2 0,7 1-1-3,-5 3 2 5,-1-2-1-2,-7 6 2 5,2-3 0-11,-7 4-1 5,1-2 1 2,-4-1-1-5,0 3 1 4,0 0-2 1,0-3-1 1,0 3-3-7,0-5-1 3,0-7 1 5,-25-2 2-3,-11-6 2-2,0-5 1 3,-8 0 0-2,0 1 0-1,-6-2 1 3,4 5 0-1,-5 2 0-1,5-1 0 4,-2 7 0-7,3-2-1 4,2 6 1 2,5 1 1-7,-1 0 0 5,1 4-1 0,3 4 0 2,2 0 1-4,5 0-1 1,-1 0 1 0,6 0-1 0,4 0 1 2,5 0-1 0,1 0 2-6,3 0-2 6,5 0 0-2,2 0 0 2,0 0 0-1,3 0 1-2,0 0 0 1,0 0 0 6,0 0 3-12,0 0-2 11,0 6 5-7,31 12-7 0,15 7 1 4,8 7 0-2,4-2-1 4,6-3 0 0,-2 0 0-8,0-9 1 5,2-1-1-1,-3 0 0 6,3-3 0-11,-5 1 0 5,-2 2 0 3,-8-4 1-5,-3-1-1 3,-9-4 0 2,-1-3-1-6,-11-1-1 4,-7-1 0 0,-3-3 2-3,-2 2-1 4,-3-2 0-2,-1 0 0 2,-2 0 0-4,-4 0-1 4,-2 0 1-1,-1 0 0-2,0 0-1 1,0 0 2 2,0 0-4-2,0 0-3 2,-20 9 2-2,-21 2 5 0,-5 4 0 6,-10 3 1-11,-5 2-1 6,1 8-1 1,2 4 0-2,2 6 1-3,2 6-1 5,5 5 2 3,1-10-2-9,12-1 3 6,0-11-4 1,8-7 4-5,11-3-2 5,1-6 0-7,8-5 0 6,3-3 0 0,5-1 0-3,-3-2-1-1,3 0 1 11,0 0 0-16,0 0 0 9,0 0-1-4,0 3-6 4,0-1-138-1,0 1-35 1,0 2-121-4,8-2-191 2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30T01:00:18.7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754">
    <iact:property name="dataType"/>
    <iact:actionData xml:id="d0">
      <inkml:trace xmlns:inkml="http://www.w3.org/2003/InkML" xml:id="stk0" contextRef="#ctx0" brushRef="#br0">3636 2902 838 0,'0'0'162'3,"0"0"-28"-3,0 0 2 0,0 0-31 0,0 0-23 0,0 0-16 1,0 0-3 67,0 0 5-67,0 0 4-1,11 0 4 0,7 0-14 0,9-5-8 1,13-17 0-1,3-8-8 0,12 0-17 0,5-6-29 84,6-6 0-84,4-3 0 0,2-6 0 1,8 1 0-1,5-1 0 0,-3 0 0 1,2 1 0 0,-5 5 0 1,1 5 0-2,-3-1 0 1,3-2 0 0,1-6 0 7,7-8 0 7,12-9 0-14,8 2 0 71,-3 2 0-71,4 0 0-1,-10 11 0 1,-5 1 0-1,-6 8 0 0,5 0 0 0,-3 3 0 1,-3-1 0-1,7-8 0 0,3-5 0 7,6-3 0 0,-4-6 0-2,-4 6 0 2,-18 5 0 69,-9 10 0-76,-13 6 0 0,-5 8 0 1,-7 1 0-1,2 0 0 0,-10-1 0 0,-2 2 0 0,-5 5 0 1,-12 6 0-1,-3 6 0 6,-10 5 0 77,-3 3 0-82,1 0 0-1,-1 0 0 0,0 0 0 0,0 0 0 1,0 0 0-1,0 0 0 0,0 0 0 0,0 0 0 1,0 0 0-1,0 0 0 4,0 0 0 86,0 0 0-88,0 0 0-1,0 0 0-1,0 0 0 0,-24 0 0 0,-26 0 0 0,-18 0 0 1,-16 3 0-1,0 2 0 0,-12 0 0 3,-4-2 0-3,2 1 0 2,-1-4 0 80,14 0 0-82,9 0 0 0,13 2 0 0,13-2 0 0,14 3 0 0,8 0 0 1,17-3 0-1,8 0 0 0,3 0 0 1,0 0 0-1,0 0 0 4,0 0 0 78,0 0 0-73,26 0 0-8,42-3 0-1,35-19 0 0,14-4 0 0,5 1 0 0,-6-1 0 1,-16 12 0-1,-20 4 0 0,-15 3 0 1,-16 7 0-1,-9 0 0 4,-11 0 0 71,-6 0 0-74,-10 0 0-1,-6 12 0 0,-4 13 0 0,-3 14 0 0,0 10 0 1,0 9 0-1,-23 13 0 0,-25 13 0 0,-9 12 0 7,-3 2 0 74,-4-3 0-79,4-16 0-2,11-23 0 0,8-17 0 1,17-18 0-1,14-12 0 0,7-9 0 0,3 0 0 0,0 0 0 2,14 0 0-1,36-7 0 0,5-10-89 7,4 9-119 77,-10 5-35-84,-31 3-71 0,-11 0-316-1</inkml:trace>
    </iact:actionData>
  </iact:action>
  <iact:action type="add" startTime="4907">
    <iact:property name="dataType"/>
    <iact:actionData xml:id="d1">
      <inkml:trace xmlns:inkml="http://www.w3.org/2003/InkML" xml:id="stk1" contextRef="#ctx0" brushRef="#br0">7631 558 591 0,'0'0'194'2,"0"0"-63"2,0 0-5 35,0 0-35-39,0 0 25 0,0 0-20 0,0 0-5 0,-208-11-22 45,145 48-8-45,-1 11 14 0,7 2-6 1,12 9-11-1,11-2-3 1,12-1-6 54,10-9-11-55,12-4-6 1,0-10-11 0,45-2-6-1,23-7-14 0,21-14-1 1,2-10-6 3,-2 0 3 1,-8-14 2 48,-9-25-3-53,-11-14 2 0,-15-12-1 0,-12-11-2 0,-21-13-2 0,-13-14-6 1,0-4-18 4,-20 4-21 49,-30 11-47-53,-6 28-63-1,28 64-81 0,5 0-87 0</inkml:trace>
    </iact:actionData>
  </iact:action>
  <iact:action type="add" startTime="7193">
    <iact:property name="dataType"/>
    <iact:actionData xml:id="d2">
      <inkml:trace xmlns:inkml="http://www.w3.org/2003/InkML" xml:id="stk2" contextRef="#ctx0" brushRef="#br0">10740 3235 541 0,'0'0'119'3,"0"0"-6"37,0 0 20-40,0 0-37 0,0 0-9 0,0 0 15 1,0 0-13 1,6-4 3 49,-6 4-3-51,0 21-33 0,0 3-24 0,0 2 5 0,0 1-17 1,-3 2-10 53,0-1-3-54,3-3 0 0,0-6-1 0,0-1-3 0,0-10 2 0,0-2-4 1,0-3-1-1,6-3 1 53,10 0-1-53,3 0 0 0,-2 0 2 0,6 0-2 0,-5 0 4 1,5 0 0-1,-4 0 7 55,2 0 4-55,4 5-2 0,0-2-4 0,2 1-1 0,5-4 1 3,4 0-1-3,-1 0 6 0,3 0 0 60,7 0 7-60,-2 0-1 0,5 0 2 0,-2 0-5 1,1 2-1-1,-4 3-1 0,5 1-4 0,1 0 3 52,2-1-3-51,3-2 3-1,-2 0-1 0,-1-3-5 0,2 0 1 0,-6 0-3 1,6 0 0 50,-5 0 5-49,6 0-1-2,2 0-3 0,-8 0 1 0,1 0-5 0,-2 0 1 0,1 0-1 6,-5 0-2 62,1 0 0-68,-1 0 1 0,-1 0-1 0,-1 0 1 0,-4 0 1 0,3 0 3 0,-3-6-1 1,4 1 2-1,-1-1 1 9,-3 0-6-3,3-1 1 0,-4 0-3 54,-2 2 0-59,-4 0 0-1,4-3 0 0,-1 6 0 0,-3 0 0 1,7-1 0-1,-1 1 0 0,2-2 0 5,1 1 0 67,-5 3 0-72,4 0 0 1,-2 0 0-1,-4 0 0 0,0 0 0 2,4 0 0-2,1 0 0 1,2 0 0-1,-2 0 0 1,-2 0 0 5,2 0 0 62,-6 0 0-67,-2 0 0-1,0 0 0 0,2 7 0 0,2-5 0 0,-5 3 0 0,4-3 0 1,-2 6 0-1,-2-8 0 6,5 0 0 63,0 0 0-69,4 0 0 0,-1 0 0 0,-4 0 0 0,7 0 0 1,-6 0 0-1,-1 0 0 2,0 0 0-2,-2 0 0 0,-1 0 0 9,-4 0 0 53,-5 0 0-62,3 0 0 1,-2 0 0 0,2 0 0-1,6 0 0 0,-2 2 0 0,4-2 0 0,8 0 0 5,2 0 0 63,6 3 0-67,7 2 0-1,1 4 0 0,0-4 0 0,-1 3 0 1,-2-1 0-1,-4-2 0 1,-3 0 0 1,-2-2 0-2,2 1 0 70,-1 1 0-70,1 1 0 0,4-2 0 0,-3-4 0 0,2 0 0 0,1 0 0 1,2 0 0-1,3 0 0 0,-6 0 0 6,4 0 0 71,-4 0 0-76,1 0 0-1,-3 0 0 0,-1 0 0 3,5 0 0-1,-7 0 0-2,-2 0 0 0,-1 0 0 1,-1 0 0-1,-1 0 0 1,1 0 0 5,-4 0 0 55,4 0 0-61,2-2 0 0,-4 0 0 1,0-4 0-1,2 1 0 0,-6-4 0 0,2 6 0 1,-2-5 0 4,6 4 0 1,2 2 0 61,-5-1 0-67,2-2 0 0,4 2 0 0,-1 1 0 1,-1-5 0-1,4 4 0 0,-1-2 0 0,-1-1 0 0,3 2 0 9,-1 4 0-1,-1 0 0-5,-5 0 0 57,4 0 0-60,0 0 0 0,-3 0 0 0,4 0 0 0,-5 0 0 1,-7 0 0-1,0 0 0 0,0 0 0 68,-1 8 0-67,-1-6 0-1,3 3 0 0,-4-2 0 1,-4-3 0-1,1 3 0 0,1 1 0 0,-1-2 0 0,1 1 0 65,-6-3 0-64,-1 0 0-1,1 0 0 0,-5 0 0 1,1 0 0-1,-3 0 0 0,-2 0 0 1,5 0 0-1,-6 0 0 4,-2 0 0 65,0 0 0-68,-5 0 0-1,-3 0 0 0,0 0 0 0,0 0 0 0,0 0 0 0,0 0 0 1,0 0 0-1,0-5 0 65,0-24 0-65,0-8 0 1,0-5 0-1,0 9 0 0,0 7 0 0,0 9 0 0,0 9 0 0,0-1-20 1,0 1-71 7,0-14-68 50,0-9-75-56,9 17-97-2,10 5-734 1</inkml:trace>
    </iact:actionData>
  </iact:action>
  <iact:action type="add" startTime="9697">
    <iact:property name="dataType"/>
    <iact:actionData xml:id="d3">
      <inkml:trace xmlns:inkml="http://www.w3.org/2003/InkML" xml:id="stk3" contextRef="#ctx0" brushRef="#br0">18365 983 701 0,'0'0'261'2,"0"0"-104"-2,0 0 1 0,0 0-61 1,0 0-2-1,81 143-6 53,-65-72-17-52,4 16-2-1,3 9-13 0,6 10 2 0,-4 4-5 0,2-6-8 1,-2-6-4 55,-2-14-9-55,-3-9-12-1,-2-15 4 0,-8-18-15 0,0-13-10 0,-3-19 0 0,-4-5 0 1,0-5 0 76,-1 0 0-77,11 0 0 0,6 0 0 1,14-32 0-1,7-17 0 0,0-12 0 0,0-12 0 1,4-17 0-1,3-25 0 1,3-23 0 9,3-8 0-10,-2 9 0 8,-4 27 0 63,-14 30 0-70,-9 40 0-1,-8 16 0 0,-4 18 0 0,0 6-9 1,5 0-87 0,3 37-58 2,-17-4-84-3,-3 16-94 0</inkml:trace>
    </iact:actionData>
  </iact:action>
  <iact:action type="add" startTime="10195">
    <iact:property name="dataType"/>
    <iact:actionData xml:id="d4">
      <inkml:trace xmlns:inkml="http://www.w3.org/2003/InkML" xml:id="stk4" contextRef="#ctx0" brushRef="#br0">19405 2017 775 0,'0'0'181'2,"0"0"-33"-2,0 0-38 0,0 0-54 0,0 0-7 0,0 0 1 52,170-33-8-51,-140 16-11-1,1-6-17 0,-5-5-4 0,-9 3-10 0,-7-3 0 1,-10-1 0 64,0 2-1-65,0-3-1 0,-3 6-4 1,-21 11-12 37,-12 9-23-38,-4 4 11 1,-7 6 30-1,2 41 3 0,3 13 15 3,8 4-9-2,10 4 7 0,8-4 8-1,6-6 0 0,7-9 2 0,3-7-6 11,0-11-4-4,4-8-14-2,22-3-2 58,5-6-3-63,-2-1-7 1,1-1-12 1,0-6-36-1,-11-2-53-1,-3-4-25 1,-16 0-136-1,0 0-447 0</inkml:trace>
    </iact:actionData>
  </iact:action>
  <iact:action type="add" startTime="10667">
    <iact:property name="dataType"/>
    <iact:actionData xml:id="d5">
      <inkml:trace xmlns:inkml="http://www.w3.org/2003/InkML" xml:id="stk5" contextRef="#ctx0" brushRef="#br0">20381 1292 723 0,'0'0'103'1,"0"0"13"36,0 0-58-37,0 0-22 1,0 0 20-1,0 0-15 0,24-101-14 43,-44 88-8-43,0 0-4 0,-6 11-10 0,-3 2 4 0,0 0 3 0,-7 15 5 51,5 21 1-49,1 14-5-2,4 12 1 0,5 11 2 0,5 0 14 1,3 3 15-1,6-6 16 55,6 0-19-54,-2 1-13-1,3-4-7 0,-5 3-1 0,5-2-10 0,0-10-2 1,0-4-6 2,0-8-1 5,0-16-2 47,0-8-2-55,0-11-3 0,0-5-33 0,0-6-50 0,16 0-31 0,13-11-4 1,-21-11-61 3,5-3-231 6</inkml:trace>
    </iact:actionData>
  </iact:action>
  <iact:action type="add" startTime="11129">
    <iact:property name="dataType"/>
    <iact:actionData xml:id="d6">
      <inkml:trace xmlns:inkml="http://www.w3.org/2003/InkML" xml:id="stk6" contextRef="#ctx0" brushRef="#br0">20832 1438 683 0,'0'0'127'1,"0"0"21"-1,0 0-84 0,0 0-39 52,0 0-1-52,0 0 48 0,-18-88-27 0,-12 71-16 0,-6 7-10 0,7 7 1 1,-3 3 12 2,4 0-9 51,2 0-5-54,0 25 7 0,1 15 15 0,5 7 3 0,4 7-18 0,3 11-7 1,6 6 2 52,2 4-2-53,3 5-1 0,2 6 6 0,0-10-5 0,0-3 3 0,0-12-9 1,0-10-7 2,0-15-5 5,7-12 0 57,3-14-15-64,4-10-48 0,10 0-50-1,2-9-81 0,-16-16-63 0,3-2-301 1</inkml:trace>
    </iact:actionData>
  </iact:action>
  <iact:action type="add" startTime="11486">
    <iact:property name="dataType"/>
    <iact:actionData xml:id="d7">
      <inkml:trace xmlns:inkml="http://www.w3.org/2003/InkML" xml:id="stk7" contextRef="#ctx0" brushRef="#br0">20820 1683 894 0,'0'0'124'2,"0"0"16"-2,0 0-35 0,-200-59 72 5,78 50-49 48,-10 8-8-52,15 1-39-1,8 0-20 0,14 0-30 0,18 10-12 0,6 1-9 0,17 0-7 4,13-3-3 74,15 1-5-78,16-6-43 0,7 0-89 1,3 3-66-1,0-3-83 0,0 10-369 0</inkml:trace>
    </iact:actionData>
  </iact:action>
  <iact:action type="add" startTime="14631">
    <iact:property name="dataType"/>
    <iact:actionData xml:id="d8">
      <inkml:trace xmlns:inkml="http://www.w3.org/2003/InkML" xml:id="stk8" contextRef="#ctx0" brushRef="#br0">24010 5687 395 0,'0'0'382'1,"0"0"-214"0,0 0-10-1,0 0-42 0,0 0-26 5,0 0 25 61,0 0-55-64,31 18 13-1,-5-18 5-1,4 0-11 0,7 0 0 0,3-12-11 0,7 2-9 0,6-9-3 0,4 3-4 5,4-1-7 46,5 0-3-51,-2 2-2 0,3 2-28 0,2 2 0 0,-8-2 0 3,0 3 0-3,-4-4 0 9,-7 6 0 53,3-5 0-59,-6-3 0-2,11-2 0-1,5-2 0 0,3 3 0 0,5-2 0 0,3 4 0 0,6 2 0 1,-5 3 0 5,1 3 0 51,4-5 0-56,-2 4 0 1,-1-4 0-2,2 4 0 1,-3-1 0-1,-2 4 0 0,-3-3 0 0,3-1 0 61,-8 1 0-60,11-1 0-1,-3 3 0 0,0 6 0 0,3 0 0 0,-5 0 0 0,-6 0 0 1,-3 0 0 57,4 0 0-58,0 0 0 0,-5 0 0 0,-4 0 0 0,1 0 0 0,-8 0 0 0,-7 0 0 1,-1 0 0 56,-5 0 0-56,-2 0 0-1,-3 0 0 0,-2 0 0 0,-5 0 0 0,-6 0 0 0,-4 0 0 1,-6 0 0 57,3 0 0-58,-8 0 0 1,2 0 0-1,-1 0 0 0,-6 0 0 0,0 0 0 0,0 0 0 0,0 0 0 60,0 0 0-59,0 3 0-1,0 19 0 1,-31 7-74-1,-25 11-189 0,25-21-127 0</inkml:trace>
    </iact:actionData>
  </iact:action>
  <iact:action type="add" startTime="23754">
    <iact:property name="dataType"/>
    <iact:actionData xml:id="d9">
      <inkml:trace xmlns:inkml="http://www.w3.org/2003/InkML" xml:id="stk9" contextRef="#ctx0" brushRef="#br0">7758 15299 399 0,'0'0'185'4,"0"0"-56"28,0 0-3-32,0 0-40 0,0 0-13 1,0 0-7 36,0 0-12-35,0 0 6-2,0 0 12 0,-13 0 10 1,13 0-16-1,0 0-10 49,0 0-19-48,12 0-9-1,10 8-2 0,8 3 5 1,6-1-1-1,8 0-5 67,9 0 6-67,4 5-8 0,11-5-2 0,5-1-4 0,3-3-10 1,-2-2 0-1,-1-4-2 2,-15 0-4-2,-5 0 1 1,-12 0-3 67,-11 0 2-68,-4 0-2 0,-10 0-1 0,-5 5-12 0,-9 1-40 0,-2 8-37 0,0 6-49 1,0-13-85-1,-8 10-196 68</inkml:trace>
    </iact:actionData>
  </iact:action>
  <iact:action type="add" startTime="24808">
    <iact:property name="dataType"/>
    <iact:actionData xml:id="d10">
      <inkml:trace xmlns:inkml="http://www.w3.org/2003/InkML" xml:id="stk10" contextRef="#ctx0" brushRef="#br0">3411 15153 711 0,'0'0'170'1,"0"0"-28"-1,0 0-40 1,0 0-27-1,0 0-21 51,0 0 0-51,73 8 18 0,-28-8-9 0,7 0 1 0,16 0-2 0,19 0-9 0,19-3-4 54,14-7-16-54,16-14-11 0,19-1 0 1,-1 0-3-1,-9 3-10 0,-12 7-4 0,-28 10-1 5,-18 3 0 49,-6 2-4-54,-4 0-2 1,-11 0 1-1,4 7-7 0,-9 10-27 0,-10-4-56 0,-2 4-36 4,-9-5-56 50,-37-5-76-54,-3 4-650 0</inkml:trace>
    </iact:actionData>
  </iact:action>
  <iact:action type="add" startTime="25965">
    <iact:property name="dataType"/>
    <iact:actionData xml:id="d11">
      <inkml:trace xmlns:inkml="http://www.w3.org/2003/InkML" xml:id="stk11" contextRef="#ctx0" brushRef="#br0">15341 15324 272 0,'0'0'638'2,"0"0"-480"-2,0 0-3 0,0 0-48 0,0 0-27 1,0 0 0 1,0 0-44 58,93 24 19-58,-50-16-11-2,14-4 1 0,15-4-12 0,9 0-8 0,12 5-3 1,1 3-11-1,0-1-3 66,-14 5-7-66,-12-1 0 1,-13-2-1-1,-17-4 0 0,-7 0-21 0,-14-5-61 0,-3 0-42 1,-12-5-94-1,-2-15-59 7,0 1-281 62</inkml:trace>
    </iact:actionData>
  </iact:action>
  <iact:action type="add" startTime="26665">
    <iact:property name="dataType"/>
    <iact:actionData xml:id="d12">
      <inkml:trace xmlns:inkml="http://www.w3.org/2003/InkML" xml:id="stk12" contextRef="#ctx0" brushRef="#br0">11108 15021 402 0,'0'0'216'2,"0"0"-93"-1,0 0 22 46,0 0-51-45,0 0 1-2,0 0 3 0,0 0-49 0,135-8-3 3,-103 8 13-1,6 0 16 53,2 0-5-55,4 0-3 0,8 17 4 0,13-12-11 0,18 3-13 0,17-4-13 2,24-4-11 7,23 0-2-8,5 0 4 6,4 0-1 52,-2 0 9-58,-3 0 4-1,-6 0-7 0,0 0-10 0,-21 0-8 0,-16 19-5 1,-31-1-3-1,-27 1-4 52,-21-8 0-51,-24-3-23-1,-5-6-74 0,0 2-89 0,-28-1-99 0,-8 2-217 0</inkml:trace>
    </iact:actionData>
  </iact:action>
  <iact:action type="remove" startTime="28550">
    <iact:property name="style" value="instant"/>
    <iact:actionData xml:id="d13" ref="#d10"/>
  </iact:action>
  <iact:action type="add" startTime="28498">
    <iact:property name="dataType" value="strokeEraser"/>
    <iact:actionData xml:id="d14">
      <inkml:trace xmlns:inkml="http://www.w3.org/2003/InkML" xml:id="stk13" contextRef="#ctx0" brushRef="#br1">11656 19481 230 0,'0'0'677'1,"0"0"-600"-1,0 0 23 1,0 0-34 48,0 0-51-47,0 0-15-2,8-59 0 8,-8 53-22-6,0 1-61-2,5 5-218 0</inkml:trace>
    </iact:actionData>
  </iact:action>
  <iact:action type="add" startTime="29160">
    <iact:property name="dataType" value="strokeEraser"/>
    <iact:actionData xml:id="d15">
      <inkml:trace xmlns:inkml="http://www.w3.org/2003/InkML" xml:id="stk14" contextRef="#ctx0" brushRef="#br1">14894 19992 287 0,'0'0'163'1,"0"0"-48"-1,0 0-32 0,0 0-40 4,0 0-31 48,0 0-12-47,1-62-73-5,-1 62-270 1</inkml:trace>
    </iact:actionData>
  </iact:action>
  <iact:action type="remove" startTime="29347">
    <iact:property name="style" value="instant"/>
    <iact:actionData xml:id="d16" ref="#d9"/>
  </iact:action>
  <iact:action type="add" startTime="29347">
    <iact:property name="dataType" value="strokeEraser"/>
    <iact:actionData xml:id="d17">
      <inkml:trace xmlns:inkml="http://www.w3.org/2003/InkML" xml:id="stk15" contextRef="#ctx0" brushRef="#br1">14894 19992 124 0,'77'-186'681'6,"-77"186"-567"-5,0 0 23 0,4 0-44 44,-4 0-52-44,0 0-18 0,0 0-16-1,0 0-7 0,3 0-22 3,1 0-88-2,5 0-211 7,-2 0-442 48</inkml:trace>
    </iact:actionData>
  </iact:action>
  <iact:action type="remove" startTime="29938">
    <iact:property name="style" value="instant"/>
    <iact:actionData xml:id="d18" ref="#d12"/>
  </iact:action>
  <iact:action type="add" startTime="29945">
    <iact:property name="dataType" value="strokeEraser"/>
    <iact:actionData xml:id="d19">
      <inkml:trace xmlns:inkml="http://www.w3.org/2003/InkML" xml:id="stk16" contextRef="#ctx0" brushRef="#br1">19328 19368 596 0,'0'0'183'10,"0"0"-77"-10,0 0-7 0,0 0-73 1,0 0-26 5,0 0-29 6,0 0-100-10,-12 61-231 46</inkml:trace>
    </iact:actionData>
  </iact:action>
  <iact:action type="remove" startTime="30570">
    <iact:property name="style" value="instant"/>
    <iact:actionData xml:id="d20" ref="#d11"/>
  </iact:action>
  <iact:action type="add" startTime="30576">
    <iact:property name="dataType" value="strokeEraser"/>
    <iact:actionData xml:id="d21">
      <inkml:trace xmlns:inkml="http://www.w3.org/2003/InkML" xml:id="stk17" contextRef="#ctx0" brushRef="#br1">22408 19613 464 0,'0'0'100'8,"0"0"113"-8,0 0-59 0,0 0-96 2,0 0-13 49,0 0-32-49,-10-22-13-2,4 18-2 0,-8 4-30 1,4 0-46 1,0 0-188 1</inkml:trace>
    </iact:actionData>
  </iact:action>
  <iact:action type="add" startTime="32516">
    <iact:property name="dataType"/>
    <iact:actionData xml:id="d22">
      <inkml:trace xmlns:inkml="http://www.w3.org/2003/InkML" xml:id="stk18" contextRef="#ctx0" brushRef="#br0">5171 13466 650 0,'0'0'151'2,"0"0"-11"-2,0 0-15 0,0 0-39 0,0 0-13 0,0 0 1 58,0 0 12-56,36-21 12-2,-47 68 5 0,-27 22-47 0,-9 19-14 0,-2 10 4 0,1-2-19 0,5 0-1 56,2-9 4-53,8-11-1-3,8-17-4 0,9-21-5 1,6-17-2-1,10-13 0 0,0-8 2 0,0 2-5 8,0 4 1 46,7 5-13-54,9 2 2 0,-8 0 8 0,2-2-5 0,-3-5 2 0,-4-4-5 1,0-2 0 5,-2 0-5 0,8 0-3 41,3 0 1-47,4 0 0 1,-3-5 0-1,-3-5 1 0,0-2 1 2,4-6-1-1,2-6 0 55,10-16 0-56,9-14 1 0,13-10 1 1,9-12-1-1,8-11 0 0,1 1-3 0,1 0 3 7,-9 11-2 41,-9 16 2-46,-15 20 0-2,-20 19 0 0,-11 18 0 0,-3 2 2 0,0 0 0 1,-7 47 1 53,-41 31 7-51,-20 29-8-3,-10 20 2 0,-5 7-3 0,6-3 4 0,6-11 3 1,15-16-4-1,11-28-4 56,13-20 0-56,16-25 0 0,14-19 0 0,2-12 0 0,0 0 0 0,45-16 0 2,21-25 0-1,9-15 0 59,-10 4 0-54,-14 7 0-5,-10 11 0 1,-5 10 0-2,-12 4 0 0,-2 0 0 0,-9 10 0 0,-3-2-12 0,-7 7 2 51,-3 5-3-50,0 0 0-1,0 0-10 0,0 0-11 0,0 30-13 1,0 24-39-1,0 10-64 56,12-5-49-53,-6-44-120-3,8-10-545 0</inkml:trace>
    </iact:actionData>
  </iact:action>
  <iact:action type="add" startTime="33547">
    <iact:property name="dataType"/>
    <iact:actionData xml:id="d23">
      <inkml:trace xmlns:inkml="http://www.w3.org/2003/InkML" xml:id="stk19" contextRef="#ctx0" brushRef="#br0">6584 14542 769 0,'0'0'226'2,"0"0"-65"-2,0 0-53 0,0 0-41 0,-30 152 6 0,-8-93-25 2,-3 3-8 0,2 3-6 51,6-7-6-53,10-11-2 0,10-17-7 0,10-15-6 1,3-10-2-1,3-5-2 0,49-12-9 68,16-43 1-68,6-19-1 0,-2 2 1 0,-8 8 2 1,-17 27-2-1,-26 13 3 0,-9 16 17 0,-8 8 21 1,-4 0 10 5,0 36 12 60,-16 41-22-64,-24 20-37-2,-4 7 6 1,-1-11-4-1,9-14 0 0,11-20 1 1,7-25-5 1,10-18-2-2,8-9 3 0,0-7-4 70,15-4-9-69,39-37 3-1,5-10 0 0,-8 5 2 1,-14 15 2-1,-18 18 2 0,-13 7 0 0,-6 6 0 0,0 0 0 147,0 0-4-146,0 0-10-1,0 0-24 0,0 0-38 0,0 19-40 1,0 11-35-1,0-20-76 0,0 1-248 0</inkml:trace>
    </iact:actionData>
  </iact:action>
  <iact:action type="add" startTime="34711">
    <iact:property name="dataType"/>
    <iact:actionData xml:id="d24">
      <inkml:trace xmlns:inkml="http://www.w3.org/2003/InkML" xml:id="stk20" contextRef="#ctx0" brushRef="#br0">9646 14009 751 0,'0'0'143'2,"0"0"15"-2,0 0-47 0,0 0-31 1,0 0 5 52,-205 56-10-52,165-28-14-1,3-3-8 0,14-5-7 0,10-9 4 0,9-9-14 1,4-2-14 56,0 0-21-56,27-27 3-1,37-24 0 0,9-6 1 0,-5 5-4 0,-9 12-1 1,-18 18 5-1,-21 11 20 59,-7 9 7-58,-9 2 2-1,-4 0 7 0,0 5 11 0,0 42 5 0,-27 15-46 1,-11 2-10-1,6-7 2 57,8-17 3-49,8-21-3-8,8-13-2 0,8-6 1 0,0 0-2 1,24-15-3 0,34-32-3-1,24-20 2 0,2 3 1 60,-13 9 2-60,-24 18 1 0,-23 22 0 0,-12 11 3 0,-12 4-2 0,0 0 2 1,0 12 1-1,-3 25 6 6,-17 1-8 65,4-7-1-71,9-11 0 2,-1-8 1-1,8-11-1-1,0 6-1 0,0 2 0 0,0-4 0 0,0 3-1 0,8-6-1 1,22-2-3 6,11 0-3 54,6-19-1-61,1-14 4 0,-10 4 2 0,-10 7 2 0,-14 13-1 0,-14 9 2 1,0 0 3-1,0 11 2 6,-14 34 0 63,-14 11-3-68,-2 1 3-1,6-15-5 0,8-17 5 0,9-10-2 0,7-10 0 0,0-5-2 2,0 0-1-1,0 0-8 1,20-12-14 69,23-19-5-66,1-4-44-5,9-5-40 0,3-1-60 0,2-2-55 0,-38 30-45 0,2 3-600 0</inkml:trace>
    </iact:actionData>
  </iact:action>
  <iact:action type="add" startTime="35602">
    <iact:property name="dataType"/>
    <iact:actionData xml:id="d25">
      <inkml:trace xmlns:inkml="http://www.w3.org/2003/InkML" xml:id="stk21" contextRef="#ctx0" brushRef="#br0">11660 13927 767 0,'0'0'251'4,"0"0"-59"42,0 0-48-45,0 0-43-1,0 0-27 0,-60 146-22 0,20-95-14 1,4-7 3 48,9-9-13-49,11-15-12 0,8-13-6 0,8-4-3 0,0-3-5 1,0 0-2-1,16-30-15 54,35-27 14-53,23-22 1-1,13-5 1 0,6 1-1 0,-9 9 0 0,-25 27 1 0,-24 22 0 6,-25 16 0 49,-10 9 4-54,0 0 8-1,0 19 26 0,-17 37 22 0,-21 15-55 0,-1-1-2 2,3-8-2 0,8-18 0 52,5-12 4-53,16-17-2-1,4-11 0 0,3-4-4 0,0 0-1 1,6 0-7-1,34 0 4 59,17-19 0-57,1-7-1-2,6-4 3 1,-8-2-2 0,-10 7-1-1,-15 9 3 0,-17 7 0 1,-2 6 2-1,-12 3 4 7,0 0-2 56,0 0-1-62,0 6 3-1,-12 31 10 0,-15 14-7 0,4-4-5 0,2-13 0 1,11-12-1-1,10-11 1 70,0-9-2-70,0-2-1 1,0 0-4-1,21 0-8 0,25-17-3 0,9-18 5 0,4-11 0 0,-5 2 7 1,-3 4 0-1,-15 15 3 68,-10 8 1-67,-6 12 0-1,-14 1 3 0,-4 4 0 0,-2 0-3 1,0 0 0-1,0 0-13 0,0 0-57 0,0 0-43 64,0 0-25-63,0 0-82 0,0 0-277-1</inkml:trace>
    </iact:actionData>
  </iact:action>
  <iact:action type="add" startTime="39303">
    <iact:property name="dataType"/>
    <iact:actionData xml:id="d26">
      <inkml:trace xmlns:inkml="http://www.w3.org/2003/InkML" xml:id="stk22" contextRef="#ctx0" brushRef="#br0">11449 16957 758 0,'0'0'186'2,"0"0"-65"-2,0 0 11 0,0 0-37 0,0 0-23 2,0 0 4 50,0 0-17-49,175 57 1-3,-118-50 4 1,12 10-10-1,18-2 0 0,8 2-9 0,16-4-8 62,9-1-8-62,7-5-16 0,10-4 3 0,7-3-9 0,4 0-2 1,-1 0 0 2,-2 0 7-3,-10-5 1 1,-7-6 4 5,-5 2-3 57,-6 4-4-63,11 0-2 0,5-7-3 0,-2 4 1 0,-4-4-3 1,-1-5-1-1,-8 1 2 0,5-1-1 6,-11-2-3 62,-5 2-5-68,-13 2 4 0,-1-2 2 1,-9 2-3-1,6-7 1 0,4 0-5 0,8-9 6 0,15-5-3 0,12-12-3 6,1 0-8 63,-5 1 7-69,-7 7 3 0,-8 12 4 0,-10 6 4 0,-3 10-2 0,-10-2-2 0,4 6 2 0,-1-1-2 1,1-1-3 63,1-3-9-62,-7-6-6-2,4-3 7 0,-5-1 2 0,-3 3 4 0,3-2 3 1,-2 2 2-1,-10 6-3 0,-6 1 1 5,-9-4 2 67,-4-3-4-69,-5-11 0-3,4-12-6 0,-4-9 5 0,-1-14-3 0,3-11 4 1,1-11 4-1,-3-11 0 0,-6 1 0 1,0 3 1 4,-9 5 1 65,-1 5-2-70,-3-1-1 0,2-10 1 0,-4-19 3 0,-1-20-3 0,5-20 1 0,1-14-1 1,-5-8 2 1,1-8-1-1,-14 3-1 7,1 6 0 0,-14 11 0 52,-1 14 3-60,0 4-3 0,0 7 0 0,0 1 0 0,0 3 0 1,0-6 2-1,0-5 0 0,0-14-2 72,0-6 2-71,-16 8-2-1,0 3 0 0,-3 8 5 1,2 2-5-1,4 0 0 0,-3 6 0 0,2 5 2 1,-2 13-1-1,1 16-1 67,-1 8 0-67,0 13 0 0,5 1 0 1,-2 3 0-1,2-1-1 0,-2 4 1 0,3-4 0 0,-10-2 2 0,3-7-2 6,-2-2 1 64,-7 1-2-70,2 5 2 0,4 11-1 0,6 10 0 0,-2 6 0 0,-2 4-1 0,11 4 1 3,-2 2 0-2,5-1 0-1,1 7 0 16,-1 7 0-16,-1 6 0 62,4 7 0-62,-2-4 0 0,0-1 0 0,-1-8 0 1,4-5 0-1,-3-9-1 0,-3-7 1 0,-1-5 0 6,-6 1 0 62,1 15 0-67,3 11 0-1,2 17-1 0,3 3 1 0,1 8-1 0,-6 2 1 0,8 0 0 1,-2 6 0 0,3 0-1 0,0 0 1 8,0 0 0 47,0 0 0-56,0 0 0 1,0-1 0 1,0 1 0-1,0 0 0-1,0-4 0 1,0-2 2 0,17-3 2 74,20-9-3-75,-3 1-1 1,8-3-1-1,2 4 0 0,4-5 1 0,-5 4 0 0,4-2 0 0,-1-1 0 2,-3 5 1-1,1-2 0-1,1-1-1 74,4 1 1-72,2-2-4-2,-5 4 6 0,5 2-3 1,-12-2 0-1,2 3 1 0,-1 5 0 0,-1-3 0 0,2 3-1 1,0-2 1 4,-5 3 1 63,3-2-2-66,-4 3 1-2,-5-1 0 0,-1 0 0 0,-8 1-1 0,-1 0 0 1,-6 1 0-1,-8 1 0 0,-6 3 2 6,0 0-2 62,0 0 3-68,0 0-1 0,0 0-1 1,0 0-1-1,0 0 4 0,0 0 1 0,0 0-1 1,0 0 0-1,0 0-3 4,0 0-2 64,0 0 1-68,0 0-1 0,0 0 0 0,-26 0 0 1,-15 0 0-1,-6-8 1 0,-6-9 0 0,6 0-2 1,0-2 2 66,1 6 0-67,2-2 0 0,8 6 2 0,1 3-2 0,6 4 3 1,5-1-3-1,6 0 0 0,4 3 1 0,9 0-1 6,1 0 0 61,4 0-2-66,0 0 2 0,0 0 1-1,0 0 2 0,0 0-2 0,0 0 2 0,0 0-3 0,0 0 2 0,0 0 0 9,0 0 1-6,0 0 4 58,9 0-1-61,33 23-3 0,14 11-3 0,2-1 0 0,2-2 0 0,9-3 0 1,-2-2 0-1,-2-8 2 67,-5-3-2-67,-15-3 0 0,-6-5 0 0,-10 2 3 0,-15-5-2 0,-4 1 2 1,-7-2-3-1,-3-3 5 0,0 0 0 6,0 2 0 66,0 6 6-71,-3 15 4-1,-33 11-9 1,-12 14-2-1,-15 9 2 0,2 5-3 0,1-2 4 0,-1 2-2 1,15-8-1-1,4-10-1 68,14-10-3-66,11-11 0-2,4-9-2 1,6-5 1 1,4-4-5-2,3 3-26 0,0 7-38 0,0 5-60 1,0 7-92-1,0-15-138 69,0 1-761-68</inkml:trace>
    </iact:actionData>
  </iact:action>
  <iact:action type="add" startTime="42810">
    <iact:property name="dataType"/>
    <iact:actionData xml:id="d27">
      <inkml:trace xmlns:inkml="http://www.w3.org/2003/InkML" xml:id="stk23" contextRef="#ctx0" brushRef="#br0">18280 7403 582 0,'0'0'345'4,"0"0"-207"-3,0 0-1 50,0 0-8-51,0 0-23 0,-153 150-27 1,79-66-17-1,-3 4-18 0,5-1 1 0,11-5-13 53,10-15-18-52,15-18-9-1,14-13-4 0,10-23-1 0,11-7-7 0,1-6-44 0,0 0-15 51,0 0-35-51,0 0-70 0,0-17-38 0,1 1-153 0</inkml:trace>
    </iact:actionData>
  </iact:action>
  <iact:action type="add" startTime="43147">
    <iact:property name="dataType"/>
    <iact:actionData xml:id="d28">
      <inkml:trace xmlns:inkml="http://www.w3.org/2003/InkML" xml:id="stk24" contextRef="#ctx0" brushRef="#br0">17792 7416 701 0,'0'0'201'3,"0"0"-40"46,0 0-17-47,0 0-38-2,0 0-9 0,126 182-8 0,-84-122-17 0,7 4-4 0,-5-4-20 47,-4-2-23-47,-6-4-13 0,-4-9-8 0,-2-6-4 0,-4-7-3 1,-6-2-16 50,5-11-41-51,-8-2-20 0,3-9-2 0,0-3-49 0,2-5-23 0,-17 0-44 1,-2-8-331 49</inkml:trace>
    </iact:actionData>
  </iact:action>
  <iact:action type="add" startTime="43570">
    <iact:property name="dataType"/>
    <iact:actionData xml:id="d29">
      <inkml:trace xmlns:inkml="http://www.w3.org/2003/InkML" xml:id="stk25" contextRef="#ctx0" brushRef="#br0">18678 7879 462 0,'0'0'225'1,"0"0"-73"-1,0 0-23 0,0 0-57 0,0 0-26 1,0 0-14 48,0 0-7-48,4 20 7 0,0-20 6 0,-4 0 6-1,0 0 9 0,0 0-6 0,0 0-5 54,0 0-3-53,0 0-14 0,5 0-3-1,-5 0-6 0,0 3 4 0,0-3 8 0,0 0-1 55,0 0-7-55,0 2-12 0,0-2-3 0,0 0-3 0,0 0 1 0,0 0 1 1,0 0 0-1,0 0 11 53,0 0 1-53,0 0 0 0,0 0-2 0,0 0-6 0,0 0-5 0,0 0-3 1,0 0-1 52,0-27 1-53,0-23 2 1,0-12 2-1,0-2 1 0,0-7-3 0,0 0 1 0,0 7 0 5,0 4 6 43,0 13-5-45,0 8 3-2,0 11-1-1,4 8 0 0,3 8 5 0,2 1 8 0,3 0 13 57,8 1-2-55,0-3-8-2,19 0-2 0,-1 2 1 0,5 1-6 1,1 5-3-1,-3 5 7 0,-1 0-4 55,-5 0-5-55,-5 0-2 0,-2 0-4 0,-8 0-4 1,-4 0 0-1,-12 0-1 0,-1 0-1 5,-3 0-7 49,0 0-28-54,0 0-34 0,0 0-45 0,0-2-33 1,0-1-49-1,0-1-85 0,0 1-515 4</inkml:trace>
    </iact:actionData>
  </iact:action>
  <iact:action type="add" startTime="44295">
    <iact:property name="dataType"/>
    <iact:actionData xml:id="d30">
      <inkml:trace xmlns:inkml="http://www.w3.org/2003/InkML" xml:id="stk26" contextRef="#ctx0" brushRef="#br0">19402 6764 534 0,'0'0'222'2,"0"0"-57"6,0 0-16 50,0 0-64-56,0 0 6-2,0 0-11 0,73-15-5 0,-54 15 7 0,2 0-24 1,10 0-9-1,-2 0-13 52,1 0 15-52,-5 0-26 0,-5 7 0 0,-4 1-10 0,-6 0-2 0,-7 1-2 0,-3 3-1 49,0-2-2-49,0 10-7 0,-8 0-1 0,-27 4-1 0,-6-3 0 1,1-4 2-1,3-7-2 43,8-1 0-43,9-2 0 0,10-3 1 0,10 0-1 1,0-4 1 42,0 0-2-43,0 0 2 0,0 5-4 0,16 9-9 0,17 8 8 0,5 4 5 66,-5-2-1-66,-5 5 1 0,-5-7 0 0,-10 4 0 1,-7-7 0-1,-6-2 0 0,0 3-1 0,0 0-8 1,-26-3 1 10,-15-1 3-3,-5-1 5 2,-8-6-30-10,0-1-65 85,4 1-35-82,29-9-118-2,6 10-411 0</inkml:trace>
    </iact:actionData>
  </iact:action>
  <iact:action type="add" startTime="45596">
    <iact:property name="dataType"/>
    <iact:actionData xml:id="d31">
      <inkml:trace xmlns:inkml="http://www.w3.org/2003/InkML" xml:id="stk27" contextRef="#ctx0" brushRef="#br0">25222 8898 496 0,'0'0'258'4,"0"0"-76"-3,0 0-10 1,0 0-45 42,0 0 3-42,0 0-5-1,-14-35 0-1,-60 87 1 0,-19 23-32 0,-11 23-39 58,-12 11-14-57,-5-1-14-1,10-9-11 0,8-13-3 0,19-14-9 0,17-15-4 1,22-23 1-1,19-19-2 52,13-11 0-52,13-4-9 1,0-7-61-1,46-47-11 0,23-14-18 0,20-7-73 0,-49 41-94 54,-4 14-127-54</inkml:trace>
    </iact:actionData>
  </iact:action>
  <iact:action type="add" startTime="46268">
    <iact:property name="dataType"/>
    <iact:actionData xml:id="d32">
      <inkml:trace xmlns:inkml="http://www.w3.org/2003/InkML" xml:id="stk28" contextRef="#ctx0" brushRef="#br0">26910 7714 913 0,'0'0'142'4,"0"0"-23"-4,0 0 8 0,-211 155 18 55,79-38-43-54,-15 30-19-1,-3 7-16 0,2-2-18 0,15-14-15 0,17-19-14 1,20-22-9 2,22-22-7 53,22-18-4-56,25-22 0 0,14-25-12 0,13-7-47 0,0-3-69 0,26-9-77 1,7-16-78 47,11-8-515-47</inkml:trace>
    </iact:actionData>
  </iact:action>
  <iact:action type="add" startTime="47461">
    <iact:property name="dataType"/>
    <iact:actionData xml:id="d33">
      <inkml:trace xmlns:inkml="http://www.w3.org/2003/InkML" xml:id="stk29" contextRef="#ctx0" brushRef="#br0">31623 8736 936 0,'0'0'140'2,"0"0"-26"-1,0 0 23-1,-279 172-18 0,138-84-45 51,-1 7-2-51,1 1-21 0,5-2 8 0,13 5-15 0,5-6-9 0,18-9-7 1,19-13-6 51,22-23-7-51,23-21-7-1,17-18-6 0,13-9 0 0,6 0-4 0,0 0-1 0,13-17-15 57,33-23-40-56,15-7-14 0,13-7-47 0,-7 2-57 0,-41 31-106-1,-12 8-447 0</inkml:trace>
    </iact:actionData>
  </iact:action>
  <iact:action type="add" startTime="48281">
    <iact:property name="dataType"/>
    <iact:actionData xml:id="d34">
      <inkml:trace xmlns:inkml="http://www.w3.org/2003/InkML" xml:id="stk30" contextRef="#ctx0" brushRef="#br0">33327 7593 216 0,'0'0'164'3,"0"0"60"-1,0 0-3 34,0 0-58-36,0 0-43 0,0 0-29 0,33-30-3 53,-33 30-9-53,0 0-10 0,0 30-19 0,-39 24-31 1,-18 15-3-1,-12 13 10 1,1 8 4-1,1 8 7 60,9-8-10-60,6-6 2 2,8-10-13-2,15-24-7 0,5-13-6 0,13-15-2 0,4-10-1 1,7-7 0 7,0-5-1 0,0 0-18 44,0 0-46-45,3-3-42-7,29-19-134 0,-16 5-29 0,-3 12-518 0</inkml:trace>
    </iact:actionData>
  </iact:action>
  <iact:action type="add" startTime="59951">
    <iact:property name="dataType"/>
    <iact:actionData xml:id="d35">
      <inkml:trace xmlns:inkml="http://www.w3.org/2003/InkML" xml:id="stk31" contextRef="#ctx0" brushRef="#br0">25559 15568 361 0,'0'0'215'2,"0"0"-103"5,0 0 47 28,0 0-26-35,0 0-36 0,0 0-3 0,0 0-6 0,0 0 6 40,0 0 1-40,-9 0-20 0,-11 0-17 0,-8 0-1 0,-18 0 27 61,-11 0-45-61,-8 0 8 0,-5 0-12 0,-1 0-7 0,-1 0 1 1,-8-8 5-1,-7 3-6 0,-7-5 7 7,-10 5-5 77,-12 5-10-84,-9-2-20 2,-8-1 0-1,1-4 0-1,-8 2 0 0,-2 0 0 0,-7-2 0 0,3 7 0 0,5-1 0 1,3-3 0-1,5 4 0 0,-2-2 0 8,2 2 0 76,-5 0 0-83,8 0 0-1,-1 0 0 0,14 0 0 0,-2 0 0 0,7 0 0 1,-8 0 0 0,3 6 0 1,-4 2 0-2,4 0 0 1,-3 1 0 0,2 1 0 6,-2 0 0 75,2 1 0-81,8-2 0-1,13-1 0 0,17-3 0 0,12-1 0 0,5-4 0 0,3 0 0 0,4 0 0 0,2 1 0 1,2-1 0-1,-3 4 0 13,-6-2 0-12,0-2 0 74,-9 3 0-75,4-3 0 1,6 3 0-1,11-3 0 0,8 5 0 0,1-5 0 0,5 0 0 1,-1 3 0 0,0 0 0 0,5-3 0 2,4 0 0 5,-2 0 0 76,1 0 0-80,-2 0 0-3,-7 0 0-1,1 0 0 0,-4 0 0 1,-11 0 0-1,-9 0 0 0,-9 0 0 0,-2 0 0 0,1 0 0 1,14 0 0-1,14 0 0 4,16 0 0 80,8 0 0-82,5 0 0-2,0 0 0 0,0 0 0 0,1 0 0 0,-4 0 0 1,0 0 0 1,2 0 0-1,-1 4 0-1,1 4 0 1,4 3 0 0,6 0 0 82,-2 0 0-82,1-3 0-1,0 7 0 0,2 4 0 0,-5 1 0 0,4 8 0 1,-2 6 0 0,3 3 0 1,0 5 0-2,-1 12 0 0,-5 4 0 1,8 15 0 6,-5 4 0 76,2 9 0-83,1 10 0 1,-3 10 0-1,2 10 0 0,1 5 0 0,1 2 0 0,2 3 0 0,-2 1 0 1,2 2 0-1,-3-11 0 0,3-3 0 7,0-10 0 73,0-10 0-78,0-2 0-2,0-12 0 1,0 1 0-1,0 5 0 0,0-6 0 0,0 1 0 0,0-11 0 0,0-4 0 1,0-16 0-1,0-1 0 12,0-11 0-11,0-2 0 7,0-7 0 67,0-13 0-73,0 3 0-2,0-15 0 0,0 1 0 0,0-2 0 0,0-4 0 1,0 0 0-1,0 0 0 3,0 0 0-3,0 0 0 2,0 0 0 80,0 0 0-82,0 0 0 1,0 0 0-1,0 0 0 0,0 0 0 0,0 0 0 1,0 0 0-1,0 0 0 0,0 0 0 0,0 0 0 1,3 0 0 5,17 0 0-3,4 0 0 81,3 0 0-82,-1 0 0-2,-3 0 0 0,9 0 0 0,4 0 0 1,7 0 0-1,11 0 0 2,6 0 0-1,6 0 0 0,8 5 0-1,7 7 0 0,12 1 0 93,10-2 0-93,-6 2 0 1,3-1 0-1,-4 3 0 1,-8-4 0 1,1 0 0-1,3-3 0-1,-3-1 0 0,8 3 0 0,3-2 0 1,7 4 0-1,-1-7 0 0,-2 5 0 8,-11-6 0 66,-4 2 0-72,-10 1 0-1,1-2 0 1,-2-3 0-1,-4 1 0-1,7-3 0 0,1 0 0 0,-1 0 0 1,3 0 0-1,-2 0 0 0,-3 0 0 8,-5-3 0 74,-5 1 0-81,-5-3 0-1,0-2 0 1,2 1 0-1,-6-2 0 0,-2-3 0 0,-2-1 0 0,-2 4 0 0,-2 3 0 1,0 0 0-1,4-2 0 6,0-1 0 81,-1 3 0-84,3-1 0-3,7 0 0 0,-1-2 0 0,4 5 0 0,2-1 0 0,1-1 0 1,-2 5 0-1,-2-4 0 0,-3 4 0 0,3 0 0 0,2 0 0 7,-1 0 0 76,6 0 0-77,6-8 0-6,-3 7 0 0,5-5 0 0,-3 0 0 0,-3 1 0 1,-2-1 0-1,3 6 0 0,-7 0 0 1,-2 0 0-1,-1 0 0 1,2 0 0 2,-1 0 0 4,5 0 0 83,-2 0 0-90,-2 0 0 0,2 0 0 0,-10 0 0 1,-4 0 0-1,-1 0 0 1,-3 0 0-1,2 0 0 0,6 0 0 1,1 0 0-1,2 0 0 0,-11 0 0 4,4 0 0 65,1-8 0-67,-9 3 0-2,-3-2 0 0,2 2 0 0,-4-4 0 0,9 9 0 0,-3 0 0 1,-4 0 0 0,-8 0 0 0,-8-3 0 69,4 3 0-70,-4 0 0 1,-1 0 0-1,-9 0 0 0,-2 0 0 0,-11 0 0 0,0 0 0 1,-7 0 0-1,0 0 0 6,0 0 0 70,0 0 0-76,0 0 0 1,0 0 0-1,0 0 0 0,0 0 0 0,0 0 0 0,0 0 0 0,0 0 0 1,0-8 0-1,0-17 0 4,0-17 0 3,-19-17 0 62,2-8 0-69,-2-15 0 0,2-1 0 0,1-3 0 0,6 4 0 0,-1 6 0 0,1 4 0 1,4 15 0-1,2 7 0 5,0-1 0 70,1-5 0-73,3 6 0-2,-4-1 0 0,4-11 0 1,-5-8 0-1,5-18 0 0,0-12 0 0,0-5 0 1,0-1 0-1,0 10 0 5,0 9 0 1,0 8 0 72,0 15 0-78,0 7 0 1,-4 4 0-1,1 3 0 0,-4 3 0 0,4-5 0 0,3 5 0 1,0-4 0 33,0 4 0-34,-3-5 0 1,0-1 0 0,-4 5 0 0,-3-7 0-1,5 8 0 0,2 3 0 10,-4 4 0-8,3 8 0 68,-1-11 0-70,-5 6 0 1,0 1 0 1,0-3 0-1,-3 5 0-1,0-3 0 0,1 4 0 0,-1-2 0 0,0 1 0 1,0 4 0 7,3-4 0 74,6 4 0-81,-2 8 0-1,1 5 0 1,1 4 0-1,4 11 0 0,0 0 0 1,-1-1 0-1,1-3 0 0,-3-3 0 18,0 1 0-17,-1-1 0 1,4 4 0-2,0 2 0 0,-3 3 0 6,3 0 0 6,0 0 0-12,0 0 0 64,-3 0 0-64,3 0 0 1,0 0 0-1,-3 0 0 0,3 0 0 0,-7 0 0 0,-4 0 0 2,-3 0 0-1,-5 0 0 77,5 0 0-77,-2 0 0-1,4 0 0 1,0 0 0 0,5 0 0 0,-3 0 0-1,0 0 0 1,1 0 0 0,-2 3 0-1,-5 7 0 0,0 2 0 76,-2 3-29-67,1-2-82-9,-6 4-46 0,17-10-52 0,2 3-160 0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30T00:56:48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03">
    <iact:property name="dataType"/>
    <iact:actionData xml:id="d0">
      <inkml:trace xmlns:inkml="http://www.w3.org/2003/InkML" xml:id="stk0" contextRef="#ctx0" brushRef="#br0">680 4316 310 0,'0'0'223'10,"0"0"-117"-8,0 0-27 5,0 0-18-1,0 0 1 2,0 0-3 0,0 0-1-2,-7-12 0 3,7 12-4-1,0 0 2 0,0 0 4 0,0 0-12-1,0 0-9 1,0 0 0-1,0 0-10 1,0 0-2-2,0 0 2 2,0 0-7 1,0 0-11-4,19 0-7 3,-3 0 5 0,8 0 5 1,-6 0 8-2,8 0 2 0,-1 0-6 2,-2 0-2-3,7 0 1 2,-4 0-3-1,8 0-2 4,-7 0 0 5,5 0 1-16,-4 0 7 12,-1 0 1-11,4 0-5 13,-1 0 1-12,3 0-3 8,-5 0-5-7,1 0-4 4,-2 0 1 1,2 0-1 1,-1 0 0-2,-1 0 0 5,5 0 3-9,-4 0-1 6,1 0-4-4,-2 0 2 4,-3 0-1-3,-1 0-2 4,-6 0-1-5,1 0 2 3,0 0 0 2,-2 0 0-6,6 0 1 3,-3 0-1 4,-2 0-3-3,7 0 0-5,-4 0 0 5,3 6 0 7,-6-6 0-13,10 4 1 7,-7-2-1-5,6 1 1 6,-1-3-1-3,4 2 0 3,-2 1 0-6,6 1 1 4,-2-1-1 1,4-3 0-4,-6 2 3 4,7-2-3 0,0 0 2-1,5 0-2-5,2 0 0 10,1 0 2-9,-4 0-2 4,4 0 1 1,-4 0-1-4,1 0-1 4,1-2 1-4,1-5 0 2,-2 4-1 3,1 1 2 3,2-1-2-10,-2 3 2 5,4 0 0-4,3 0 0 6,3 0-1-1,-2 0 1-6,3 0 3 7,-3 0-3-2,3 0 1-3,-2 0-1 5,3 0 1-1,-8 0-2-3,3 0 4 3,2 0-4-5,0 0 0 4,0 0 2 3,1 3-1-8,-4-3 0 6,4 2-1 0,-7-2 3-2,-2 0-3 0,1 0 0-1,2 3 0 3,-2-3 1-1,0 0-1-3,-1 4 1 3,0 1 0-1,-1-5-1 5,3 3 0-7,-4-3 1 3,2 0-1-1,-4 0 1 0,2 0-1 0,-4 0-1 4,-2 0 1-6,1 0 0 3,1 0 0 2,-4 0 0-7,0 0 0 5,-2 0 1 2,5 0-1-6,-3 0 0 4,5 0 2 0,3 0-2 6,2 0 0-12,-2 0-2 6,-2 0 1 0,-1 0 1-2,4 0-1-1,-2 0 0 6,-2 0 1-4,-2 0-1 1,3 0 2 6,-5 0-2-12,6 0 1 7,1 0-2-6,2 0 2 6,-2-8 0-2,2-1 0 3,1-3 0-4,-1 4 0 1,9 0 0 0,-2-1 1 2,6 1 0-3,4 0-1 2,-1-1 1 2,2 1-1-6,0-4 0 5,-2 4 0-1,-2 1 1-4,-1 0-1 5,-8 1 1 4,6 2 0-10,-8 3 0 5,5 1 1 1,-5-4 1-4,-2 0-1 3,1 0-2 7,-6-1 1-7,7-4-2-8,-2 4 1 5,-1 0 0 3,2-2 0-1,5 4 2 5,-7 3-1-6,3-2 1 2,-2-1-1-3,-4 3-1 2,1-2 1 3,4 2 0-6,-4 0 1 6,2 0 2-1,2 0-3-5,-2 0-1 5,7 0 2 1,-2 0-2-5,7 0 1 3,-3 0 0 0,2 0 0 0,-5 0 0 1,2 0-2-4,-2 0 0 4,-6 0 0-3,1 0 1 11,-7 0-1-13,3 0-1-3,-8 0 2 15,4 0 0-11,0 0-3-5,3 0 3 10,2 0 0-3,-1 0 1 0,7 0-1 2,-1 0 0-4,5 0 0 2,0 0 0 7,-4 0 1-12,6 0-2 8,-6-3 2-6,-3-1 1 6,-1 1-2-3,7 2 0 0,-7 1 0 0,1 0 1 1,1 0-1-1,-1 0 0 4,1 0 0-7,-5 0 0 4,0 0 0 0,1 0 1-1,1 0 1 4,-5 0-2-7,0 0 0 4,0 0 0 2,4 0 0-6,4 0 0 3,0 0 0 1,6 0 1 0,5 0 0-1,1 0 0 3,1 0 0-6,8 0-1 3,7 0 0 2,-2 0-1 6,0 0 1-13,-7 0 0 5,-5 0-1-1,0 0-1 1,2 0 4 1,0 0-2 3,-1 0 5-6,-7 0-4 8,-9 0-1-9,-1 0-2 3,-2 0 2-2,-5 0-7 4,5-6-8-4,-1 3 8 3,-1 0 6 2,2-2-3-3,0-2 3-3,-1-1 0 4,-1 3 1 0,2-4 0 0,2 6 1-2,7 1-2 4,-4-3 1-1,-1 1-1-4,4-2-3 2,-1-1 4 1,4-1-11-1,-7 4 7 4,2-1 4-8,5 5 0 5,-3 0 2 0,0 0 1 1,2 0-3-2,-3 0-1 0,1 0-3 2,0 0 1 1,5 0 0-7,0 0 2 5,2 0-6 1,4 0 4 0,-2 0 1-5,1 0 2 3,8 0 4 2,-2 0-4-3,-1 0 0 0,0 0 2 2,-5 0 3 1,-5 0-4 0,-8 0 1-5,0 0-2 5,-5-4 2-1,2 1 0 2,5 2-2-5,6-6 0 4,-2 5 0-2,2-4-1 6,-8 1-1-11,-5 5-10 7,-1 0-12-3,-2 0 6 4,-6 0-17-7,-7 0-30 5,-12 0-59 1,-13 11-44-2,0-7-88-1,-29 5-402 4</inkml:trace>
    </iact:actionData>
  </iact:action>
  <iact:action type="add" startTime="7981">
    <iact:property name="dataType"/>
    <iact:actionData xml:id="d1">
      <inkml:trace xmlns:inkml="http://www.w3.org/2003/InkML" xml:id="stk1" contextRef="#ctx0" brushRef="#br0">854 7790 843 0,'0'0'186'3,"0"0"-94"3,0 0-18 3,0 0-24-2,0 0-23-1,0 0-2 2,0 0 0 1,6-3-7-1,-6-1-6-3,0-1 2 4,-6 3 20-1,-16 2-4 1,-2 0-5-4,-7 0 5 3,1 0-6-1,-9 14-7 2,-2 11-7-3,6 7-6 4,-5 9 4-4,1 4-2 2,8 4 3-2,1-4-2 3,4 2-1 9,7 0 1-18,4-2-3 4,5 0 0 6,7-2 2-4,-1-6-4 4,4 4 1-6,0-5-2 4,7 1-1 2,22-8 0-2,3-5-2-1,12-4 0 1,5-6-1 0,2 0 2 5,5-2 1-11,1-4 0 5,-9-5-3-2,-2-3 3 3,-3 0-4 1,1 0-4-3,-5-20-3 2,-10-8-2 2,0-2 0-6,-6 1 3 3,-7 1 2 3,0 2 1-1,-7 1 3-6,-5 3-2 5,-1 0-3 0,3 1-2 0,-6 4-1-2,0 10 7 3,3 0 2-1,-3 4 2-1,0 3-2-1,0 0 3 1,0 0 1 3,0 0 2-4,-16 0 1 2,-7 0 3-1,-8 3 2 2,4 1 1-2,1 1-2 1,-1 0 3 1,7 1 0-4,-3-2-5 4,11-2-4-2,4 1 2 1,0-3-2 0,8 0-2-2,0 0 2 1,0 0-2 5,0 0-4-9,0 0-22 12,31 0-35-15,15 0-77 8,-25 0-79 3,-3 0-335-7</inkml:trace>
    </iact:actionData>
  </iact:action>
  <iact:action type="add" startTime="8866">
    <iact:property name="dataType"/>
    <iact:actionData xml:id="d2">
      <inkml:trace xmlns:inkml="http://www.w3.org/2003/InkML" xml:id="stk2" contextRef="#ctx0" brushRef="#br0">1556 8205 37 0,'0'0'514'3,"0"0"-358"4,0 0-46-1,0 0-1 2,0 0-29 1,0 0-16-2,0 0 0-1,0-8-6 2,0 8 0 1,0 0-4-1,11 0 3-1,18 0-25 1,10 0-28-1,-2 0-1 3,8 0-3-3,-11 0 0 0,0 0-3 1,-2 0-5-2,-12 0-19 3,0 0-28-3,-12 0-23 1,-1 0-65 2,-7 0-136-3,0 0-496 1</inkml:trace>
    </iact:actionData>
  </iact:action>
  <iact:action type="add" startTime="9236">
    <iact:property name="dataType"/>
    <iact:actionData xml:id="d3">
      <inkml:trace xmlns:inkml="http://www.w3.org/2003/InkML" xml:id="stk3" contextRef="#ctx0" brushRef="#br0">1553 8417 89 0,'0'0'476'3,"0"0"-295"1,0 0-44 6,0 0-14-4,0 0-54 2,0 0-11-3,17 2-7 4,4-2-5 0,-1 0 1-2,4 0 4-1,-2-2-14 4,1-1-26-4,4 3-7 2,3 0-4-1,-3 0-3 1,10 0-51 1,-13 0-40-3,-2 0-70 2,-22 0-174-1</inkml:trace>
    </iact:actionData>
  </iact:action>
  <iact:action type="add" startTime="9615">
    <iact:property name="dataType"/>
    <iact:actionData xml:id="d4">
      <inkml:trace xmlns:inkml="http://www.w3.org/2003/InkML" xml:id="stk4" contextRef="#ctx0" brushRef="#br0">2491 8237 309 0,'0'0'130'4,"0"0"-60"3,0 0-11 0,0 0 4 0,0 0-6 1,0 0 9 0,-12-65-12-2,-24 65-13 3,-8 0-3-2,1 0-1 1,2 11 5-2,2 9-8 2,3 3-5 0,6 5-6 0,2 0 9-2,9 6 8 3,2-2 2-1,1 0-8 2,11-2 1-2,3-1 1-1,2-4-9-1,0-5-3 2,0-1 6-2,23-2-3 13,13-2-19-12,9-10-4-7,11-5-3 13,8 0 1-13,-4 0-2 9,-7 0-3 0,-9-7-11-5,-8-3-32 4,2 2-28 2,-33 4-80 1,-5 4-161-9</inkml:trace>
    </iact:actionData>
  </iact:action>
  <iact:action type="add" startTime="10165">
    <iact:property name="dataType"/>
    <iact:actionData xml:id="d5">
      <inkml:trace xmlns:inkml="http://www.w3.org/2003/InkML" xml:id="stk5" contextRef="#ctx0" brushRef="#br0">2910 8133 522 0,'0'0'212'3,"0"0"-88"2,0 0-30 3,0 0-32 0,0 0-30-1,0 0-4-1,127-12-14 3,-105 12-10-1,1 0-4 0,-5 0-3 0,5 0-31-2,-23 0-104 3,3 0-255-2</inkml:trace>
    </iact:actionData>
  </iact:action>
  <iact:action type="add" startTime="10451">
    <iact:property name="dataType"/>
    <iact:actionData xml:id="d6">
      <inkml:trace xmlns:inkml="http://www.w3.org/2003/InkML" xml:id="stk6" contextRef="#ctx0" brushRef="#br0">2910 8133 473 0,'-54'180'156'5,"54"-180"-47"-2,0 0-38 6,0 0-43-4,0 0-16 2,9 0 18 2,11 0 28 0,-3 0 25-2,9 0-1-2,2 0-23 4,1 0 4-1,4 0-26-3,-1 0-20 3,0 0-17 0,-4 0 0 1,-4-5-5-3,-3 1-32 1,3 4-66 2,-24 0-74-1,3 0-196-1</inkml:trace>
    </iact:actionData>
  </iact:action>
  <iact:action type="add" startTime="10871">
    <iact:property name="dataType"/>
    <iact:actionData xml:id="d7">
      <inkml:trace xmlns:inkml="http://www.w3.org/2003/InkML" xml:id="stk7" contextRef="#ctx0" brushRef="#br0">3524 7637 632 0,'0'0'227'2,"0"0"-99"6,0 0-33-3,0 0-57 1,0 0 11 3,0 205-8 1,0-131 8-2,0 5-6-1,0 2 7 1,0 1-14-1,0-3-14 1,0-3-10-1,0-6-10-1,0-12-2 2,5-10-2 0,-3-14-28-2,3-17-61 3,-1-17-36-2,1 0-155 1</inkml:trace>
    </iact:actionData>
  </iact:action>
  <iact:action type="add" startTime="11592">
    <iact:property name="dataType"/>
    <iact:actionData xml:id="d8">
      <inkml:trace xmlns:inkml="http://www.w3.org/2003/InkML" xml:id="stk8" contextRef="#ctx0" brushRef="#br0">343 9655 577 0,'0'0'284'2,"0"0"-198"5,0 0-23-1,0 0-21 1,0 0-12-1,0 0-11 4,49-176-8-4,-49 105 2 0,0 1-2 3,0-3 1-1,0 0 4 0,3 11-2-1,-3 10-9 0,0 17-1 4,3 13-1-5,-3 15 1 1,0 5 4 1,0 2 11 3,0 0 27-8,1 0 8 3,6 29-14 2,2 8-27 1,3-5 11-2,8 1-8 0,5 4-4 2,6-2-7-2,1-9-5 1,0-2 0-2,4-12 0 2,-2-12 0 1,2 0-8 13,-3-9-2-22,1-31-2 0,-7-9 3 8,2-3-2 0,-4 3 6-2,-2 2-1 5,-7 17 1-4,-7 13 5-1,-5 10 0 1,-1 7 3 0,-3 0 5 2,0 24 30 0,1 29-19-5,7 9 2 6,-5 11 15-4,2 9-1 7,3-1-2-10,-1-2-8 5,3-5-12-2,4-19-8-1,-5-11-3 6,-2-12-2-3,5-13 0 2,10-9-12-7,5-10-35 3,8 0-28 6,3 0-60-6,-5-15-28 2,-26-4-128-3,-4 2-511 2</inkml:trace>
    </iact:actionData>
  </iact:action>
  <iact:action type="add" startTime="12232">
    <iact:property name="dataType"/>
    <iact:actionData xml:id="d9">
      <inkml:trace xmlns:inkml="http://www.w3.org/2003/InkML" xml:id="stk9" contextRef="#ctx0" brushRef="#br0">1272 9285 630 0,'0'0'264'6,"0"0"-142"-2,0 0-7 4,0 0-59 0,0 0-20 0,0 0-1-2,152-48-16 2,-113 42-14 0,-3-1-5 1,2 7-1-1,-8 0-15-2,-6 0-46 5,-24 0-87-5,0 0-275 1</inkml:trace>
    </iact:actionData>
  </iact:action>
  <iact:action type="add" startTime="12487">
    <iact:property name="dataType"/>
    <iact:actionData xml:id="d10">
      <inkml:trace xmlns:inkml="http://www.w3.org/2003/InkML" xml:id="stk10" contextRef="#ctx0" brushRef="#br0">1406 9419 501 0,'0'0'297'1,"0"0"-157"2,0 0-13 6,0 0-33-3,0 0-29 1,0 0-15 1,37-5-1 2,-13 5-13-3,8-3-14-1,6 3-16 3,-5-3-4-1,3-5-2 1,-2 5-14-5,-7-5-49 5,2 3-53-1,-29 5-79-1,0-4-283-1</inkml:trace>
    </iact:actionData>
  </iact:action>
  <iact:action type="add" startTime="12826">
    <iact:property name="dataType"/>
    <iact:actionData xml:id="d11">
      <inkml:trace xmlns:inkml="http://www.w3.org/2003/InkML" xml:id="stk11" contextRef="#ctx0" brushRef="#br0">2012 8915 307 0,'0'0'524'3,"0"0"-386"2,0 0-55 4,0 0 10-2,3 178-42 1,-9-96-20-2,2 5-6 3,4 6-16 0,0-8-3-1,0-10-6-1,0-16-11 0,10-14-37 1,13-16-61 0,-15-29-116-1,3 0-435-1</inkml:trace>
    </iact:actionData>
  </iact:action>
  <iact:action type="add" startTime="13404">
    <iact:property name="dataType"/>
    <iact:actionData xml:id="d12">
      <inkml:trace xmlns:inkml="http://www.w3.org/2003/InkML" xml:id="stk12" contextRef="#ctx0" brushRef="#br0">366 10547 573 0,'0'0'165'4,"0"0"-38"2,0 0-12 0,0 0-30 3,0 0-7-2,0 0-17-1,-15 78-9 2,15-78-28 1,0 0-15-3,0-7-6 2,0-30 0 0,0-12 1 0,0 2-4-1,3-3 1 3,6-1-1-5,-1 6 1 3,7-1-2-2,1 4 1 3,1 12 0-2,-1 7 3 5,-4 16-2-10,-6 7-1 7,-1 0 3-1,3 0 2-1,-2 15 9 4,1 26-7-4,-3 4 1 1,8-5 2-1,-11-3-5-1,6-13-4 0,-1-11-1 1,-3-13 0 1,9 0-1-2,4 0-27 2,7-22 6 0,9-12 16 1,-8 0 5-4,1 10 2 11,-6 7-2-12,-6 10 2 2,-2 7 2 3,-2 0 0-5,3 0 2 5,1 17 1-2,-2 17-1 3,-6 3 3-5,-2 1-2 6,-3-3 0-5,4-2-2-1,-4-8-2 3,0-8-2 4,0-4 0-8,0-6-2 3,6-5-29 1,4-2-62 1,-7 0-96-2,-2 0-303-3</inkml:trace>
    </iact:actionData>
  </iact:action>
  <iact:action type="add" startTime="14010">
    <iact:property name="dataType"/>
    <iact:actionData xml:id="d13">
      <inkml:trace xmlns:inkml="http://www.w3.org/2003/InkML" xml:id="stk13" contextRef="#ctx0" brushRef="#br0">1054 10221 725 0,'0'0'145'3,"0"0"-19"7,0 0-36-2,0 0-43-5,0 0-25 5,171-54-15 0,-150 51-7 0,-4 0-2 2,-1 3-46-4,-16 0-79 2,0 0-312-1</inkml:trace>
    </iact:actionData>
  </iact:action>
  <iact:action type="add" startTime="14253">
    <iact:property name="dataType"/>
    <iact:actionData xml:id="d14">
      <inkml:trace xmlns:inkml="http://www.w3.org/2003/InkML" xml:id="stk14" contextRef="#ctx0" brushRef="#br0">1054 10221 490 0,'21'120'243'1,"-21"-120"-120"5,0 0-11 2,7 0-32-1,12 0-19 2,2 0-21-2,7-2-20 2,4-9-9-3,1-4-3 4,-2 4-5-1,2 1-3-2,-13 1 0 1,3 1-16-3,-5 8-79 4,-18 0-142 0,0 0-558-3</inkml:trace>
    </iact:actionData>
  </iact:action>
  <iact:action type="add" startTime="14617">
    <iact:property name="dataType"/>
    <iact:actionData xml:id="d15">
      <inkml:trace xmlns:inkml="http://www.w3.org/2003/InkML" xml:id="stk15" contextRef="#ctx0" brushRef="#br0">1657 9816 555 0,'0'0'296'6,"0"0"-178"-1,0 0-2 2,3 146-34 0,-3-70-31 1,0 6-11 0,-7 2-10-2,4 0-13 3,3-11-11-1,0-9-6 0,0-13 0-2,3-18-33 2,16-12-46 0,-11-21-73-1,0 0-232 0</inkml:trace>
    </iact:actionData>
  </iact:action>
  <iact:action type="add" startTime="27854">
    <iact:property name="dataType"/>
    <iact:actionData xml:id="d16">
      <inkml:trace xmlns:inkml="http://www.w3.org/2003/InkML" xml:id="stk16" contextRef="#ctx0" brushRef="#br0">16818 5297 624 0,'0'0'241'4,"0"0"-143"3,0 0 18 0,0 0-32-1,0 0-18 2,0 0 8-2,0 0-6 3,0 0-12-1,0 0-3 0,0 0-6-1,-39 0-6 0,27 3 5 1,-4 2-5 1,-4 1 4-3,-3 3-11 1,-2 4-6 1,0 2-2 3,1-1-10-8,-4 3-2 6,2-4-6-1,-1 5-1 0,3-5 2-3,1 4 0 4,0-3 0-1,6 0-1-1,-7-2-3 9,7 1-2-8,-6 5 1-8,-2 4 2 8,3-3 1 1,-4 6 2-3,6-3-2 4,-3-1-1-6,6 2-3 2,-4-3 0 5,5-3 1-6,3-1 0 5,3 1-1-5,-3-3 1 4,1 4 1 0,-1 3 0-2,0-4-3-2,-1 2 3 3,1 2-2 0,-3-5-1 2,3 8 2-5,-2-7-2 2,2 10 1 2,-3 1-2 3,3 2 2-9,-1 7 3 4,1 0-1 3,-2 5-1-6,-1-3-3 4,0 6 1 3,0 0 1-6,-1 5-2 4,0-2 0-4,1 0 0 3,1-3-1 1,-4-2 1-1,6 0 1-4,2 1-2 4,-5 1 1 1,3-1-1 3,-2 4 1-9,2-1-1 5,0 2 2 0,0 0-1-2,0 3 1 2,6-2 0-2,-3 1 1 2,-2-1 1 6,-2 4-4-11,3 2 3 4,1 4-1-2,0-2 2 9,3 4 2-12,0 0-2 7,-2-3 2-1,5 3 2-1,-4-9-8-2,0 1 0 5,0-3 0 2,4-1 0-8,-9 6 0 3,7-2 0-2,-4 3 0 7,3-5 0-8,-2-3 0 5,2-4 0-4,2-9 0 3,-3-6 0 2,5-4 0-6,1-7 0 5,-3-2 0-1,0 0 0 1,2-2 0-5,0 0 0 4,1-3 0 0,-3 2 0 2,2 1 0-7,2-2 0 5,1 2 0 3,-3 4 0-2,-6 3 0-4,8 4 0 1,-2 6 0 4,-4 5 0-2,4 7 0-4,-6 3 0 3,0 8 0 5,1 2 0-7,0 3 0 4,0-2 0-4,6-7 0 3,-1-6 0 5,1-11 0-10,2-7 0 5,-5-1 0-2,2 0 0 2,3-4 0-1,-1 0 0 1,-4-2 0 1,-2 0 0-2,4-3 0-3,3-4 0 5,-1-1 0 0,1-6 0-3,-3-4 0 2,3-2 0 1,0 0 0-3,0 0 0 2,0 0 0 1,0 0 0-4,0 0 0 6,0 0 0-4,0 0 0-4,0 0 0 6,-6 0 0 0,-1-6 0-1,-6-25 0-1,-2-9 0 3,-1-9 0-7,0-11 0 6,-4-1 0-2,6-3 0 0,-1-5 0 4,1 5 0-7,4 6 0 5,2 4 0-2,1 3 0 1,1 4 0 5,-1 2 0-9,4 6 0 4,2 7 0-3,-2 9 0 4,3 13 0-5,0 6 0 3,0 4 0 5,0 0 0-8,0 0 0 2,-6 0 0 2,6 0 0 0,0 0 0-1,0 0 0 0,0 24 0 2,0 21 0 0,0 7 0-2,0 2 0 8,0 2 0-12,0 1 0 7,10 5 0-7,3-1 0 4,-3 1 0 0,3-5 0 2,-1-7 0-3,-3-9 0 2,1-6 0-1,0-13 0 1,-4-11 0 7,-2-2 0-9,5-9 0-6,-9 0 0 9,11 0 0 2,7-3 0-9,8-28 0 10,7-12 0-8,3-4 0 4,-2-4 0 1,1-1 0-3,-6-2 0 8,-6 4 0-12,0 4 0 10,-9 13 0-9,-3 13 0 8,-3 6 0-9,-3 5 0 8,-2 6-51-4,4-5-128 0,-1 8-126 4,-2 0-187-4</inkml:trace>
    </iact:actionData>
  </iact:action>
  <iact:action type="add" startTime="30283">
    <iact:property name="dataType"/>
    <iact:actionData xml:id="d17">
      <inkml:trace xmlns:inkml="http://www.w3.org/2003/InkML" xml:id="stk17" contextRef="#ctx0" brushRef="#br0">17618 5395 577 0,'0'0'51'7,"0"0"51"-3,0 0-25 5,0 0-19-3,0 0 39-1,0 0 0 4,0 0 13-1,-7-3-21 0,7 3-14-3,0 0-9 4,0 0-15-1,0 0-6 0,0 0-6-1,0 0 2 0,0 0 5 6,0 0-2-10,0 0-9 8,0 0-3-6,20 0-20 3,-1 0 6-1,-2 0-6 1,6-3 0-2,-2 3 7 2,3 0 0 2,0 0-2-4,-1 0-2 0,-3 0 2 2,-3 0-2 2,2 0-3-4,2 0-4 0,-5 0 1 13,1 0-4-13,3 0 2-6,-4 3 0 9,2 6 2 0,5 0 2-5,-6 0-2 6,6 4 2-6,-2-2-3 7,2 0-1-4,-4 1-2-3,-5-2 1 3,9 2 0 3,-5 0 2 6,5 1-1-10,-4 2-1-6,-5-1 1 8,4-1 0 3,-2 1-3-7,7 3-4 3,-3 0 0 3,3 0 0-4,-1 6 0 3,-2-5 0-6,8-3 0 6,-8 5 0 1,5-3 0-6,1 2 0 4,-4 1 0 7,-2 0 0-12,-4-3 0 2,4-4 0 1,-1 1 0 5,-3 1 0-5,6 4 0 4,-2 2 0-6,3 1 0 3,6 5 0 4,-11-3 0-7,5 1 0 3,-9 2 0 9,5-6 0-13,-1 5 0 8,8 4 0-8,0 4 0 4,-2 8 0 5,4-2 0-8,-3 7 0 4,2-8 0-2,-4-6 0 4,2-7 0-5,-8-4 0 5,2-5 0-7,-1-2 0 8,-2-2 0-3,2 2 0-5,0 2 0 7,6 13 0 3,5 15 0-13,9 9 0 9,6 10 0 2,0-5 0-7,-3-2 0 6,3-6 0-6,-7-12 0 5,-2-4 0 5,1-8 0-12,-7-7 0 11,-4-2 0-9,1-1 0 3,4 5 0-2,-2-2 0 4,4 1 0-4,-12-8 0 4,5-1 0-4,1-2 0 3,-6 0 0 4,9-3 0-9,-1 6 0 6,-1-3 0-2,2 5 0 1,8 4 0 5,-3 6 0-10,4 5 0 4,5 4 0 0,2-4 0 6,6 5 0-10,-4-6 0 5,3 1 0-2,-2 2 0 3,1-8 0-5,-2 6 0 6,-5-6 0-2,-3 1 0 0,-3-5 0-4,0-5 0 5,-7-2 0 1,8-1 0-5,-3 1 0 3,4-2 0-1,-2 2 0 2,5 4 0-2,-3-2 0 8,2 2 0-8,5 0 0-7,0 0 0 6,3 3 0 1,1-5 0 2,-2-2 0 1,5 1 0-5,-3 0 0 2,3 2 0 0,9 2 0 0,-7 1 0 2,2 3 0 0,2 5 0-3,-1-7 0 3,2 7 0 6,1-5 0-10,1 4 0-5,5 2 0 8,-1 4 0 3,11 0 0-6,2 8 0 2,-5-3 0 3,0 0 0-5,-1-2 0 4,-9-4 0-5,7-3 0 5,-11-6 0 0,-8-1 0-4,1-8 0 2,-11-4 0 3,2 3 0 3,-5-7 0-10,-2 0 0 6,-1 2 0-6,-3-5 0 45,-5 3 0-43,0-2 0-5,-7 0 0 1,0 0 0-1,-8-3 0 0,-4 0 0 0,3 0 0 10,-7 0 0-6,5 0 0 3,-5 0 0 1,-1 0 0 2,1 0 0-3,-1 0 0-2,-3 0 0 5,0 0 0-1,0 0 0-2,0 0 0-4,0 0 0 5,0-6 0 0,-26-21 0 2,-12-13 0-3,-5 1 0-1,-5-4 0 8,-11-10 0-11,-11-4 0 5,-1-3 0-4,-10-2 0 5,1 5 0 1,8 9 0-6,3 15 0 4,16 9 0 2,14 14 0-4,1 3 0 2,12 6 0-1,9 1 0 0,-4 0 0 0,11 0 0-1,1 0 0 3,5 0 0-1,4 0 0 1,0 0 0-3,0 0 0 1,0 0 0 0,3 25 0 3,38 23 0-4,15 10 0 2,5 4 0 0,6 0 0 5,-1-3 0-11,1 0 0 4,-2-7 0 5,-1-15 0-6,-7-5 0 2,-5-9 0 2,-9-10 0-2,-2 5 0 3,-5-10 0-5,-8 3 0 4,-4-5 0-3,-4-1 0 2,-5 0 0-4,-5 0 0 4,-7-5 0 0,-3 2 0 0,1-2 0 1,-1 0 0 0,0 0 0-5,0 0 0 5,-40 0 0-2,-17 2 0 1,-1 9 0 3,-4 4 0-7,-2-1 0 2,8 3 0 8,8-7 0-11,7 0 0 4,5-3 0-1,7-7 0 4,0 0 0-3,-3 0 0 8,2 0 0-9,-6-31 0-6,8-16-131 9,8-7-108 4,14 36-137-11,6 9-465 6</inkml:trace>
    </iact:actionData>
  </iact:action>
  <iact:action type="add" startTime="33885">
    <iact:property name="dataType"/>
    <iact:actionData xml:id="d18">
      <inkml:trace xmlns:inkml="http://www.w3.org/2003/InkML" xml:id="stk18" contextRef="#ctx0" brushRef="#br0">21362 4951 773 0,'0'0'148'2,"0"0"27"5,0 0-30 2,0 0-45-2,0 0-11 0,0 0-22 2,0 0-19-2,81-6 17 1,-50 6 6-2,1 0 4 3,1 0-16-1,5 0-4-1,5 0-11 0,5-2-5 0,1 2-5 2,2 0-5-2,1-3-9-1,-1 3-9 2,3-5-11 3,-4 1 0 13,4 4 0-24,-3-3 0 0,-2 3 0 9,-1 0 0-4,0 0 0 0,-8 0 0 4,1 0 0-2,-1 0 0 1,1 0 0 0,-2 0 0-1,-1 0 0 0,4 0 0 1,-2 0 0 1,1 0 0-4,0 0 0 5,-1 0 0-4,-1 0 0 3,6 3 0-4,-1-3 0 4,-1 0 0 7,1 0 0-11,1 0 0-5,-5 0 0 8,4 0 0 5,-2 0 0-9,1 0 0 7,1 0 0-7,5 4 0 4,-3-1 0-4,5 2 0 7,-4 0 0-6,-3-2 0 6,9 3 0-8,-6-3 0 5,6 2 0 3,-6 0 0-7,7 4 0 4,-3-3 0 1,1-4 0-4,6 3 0 4,1-5 0-3,2 0 0 2,3 0 0-1,-2 0 0 4,-4 0 0-7,2 0 0 5,1 0 0 1,0 0 0-4,5 0 0 2,-5 0 0-3,7 0 0 5,-7 0 0-2,0 0 0-2,-4 0 0 0,-7 0 0 3,4 0 0-3,1 0 0 3,-10 0 0-3,-2 0 0 3,-2 4 0-2,0-4 0 0,-2 3 0 2,-6-3 0-3,6 0 0 2,-7 0 0-1,1 0 0 1,-2 0 0 0,-5 0 0 0,-3 0 0-2,-3 0 0 4,-9 0 0-5,-1 0 0 2,-7 0 0 2,1 0 0-1,-1 0 0 0,0 0 0 1,0 0 0-5,1 0 0 3,-1 0 0 1,-3 0 0 2,0 0 0-6,0 0 0 5,0 0 0 2,0 0 0-7,-28 0 0 2,-25 0 0 3,-23 0 0 0,-8 0 0-2,-13 0 0 0,-10-7 0 0,-13-3 0 0,-14-2 0 7,-3 4 0-11,-4 6 0 5,-3 2 0-3,2 0 0 7,-8 0 0-8,-7 0 0 5,1 0 0-4,2 0 0 3,9 0 0 1,7 0 0-4,11 0 0 3,8 2 0 5,14 4 0-9,8 0 0 8,13 5 0-8,10-4 0 7,2 0 0-7,4 1 0 3,5 1 0-1,-2-1 0 4,6-2 0-7,2 3 0 4,-7-7 0 9,6 4 0-10,-1-6 0-6,0 2 0 10,5-2 0-4,-5 0 0 6,-2 7 0-7,0 0 0 2,-9 3 0-2,9 1 0 3,0-2 0-2,12-1 0 3,9-1 0-2,14-4 0 1,11 4 0-3,5-5 0 4,7 1 0 26,-3-1 0-35,-4-2 0 0,0 3 0 0,0-3 0 7,-3 3 0-2,5-3 0 2,3 4 0 3,5-2 0-2,0-2 0-3,0 1 0 0,0-1 0 6,0 0 0-4,0 0 0 0,5 0 0 1,23 0 0 1,11 0 0-2,10 0 0 6,20 0 0-10,15 0 0 3,16-3 0 2,17-7 0 1,2 3 0-5,-5 0 0 3,-3 7 0 2,-6 0 0 1,-5 0 0-6,3 0 0 3,10 0 0 2,5 0 0 4,15 0 0-10,11-3 0 3,5-4 0 3,-6-1 0-2,-9 4 0-1,-14 1 0 1,-20 3 0 1,-11 0 0 2,-4 0 0-4,-4 0 0 1,-7 11 0 2,0 0 0 0,1 1 0-4,-2-4 0 2,10-5 0 3,-1 1 0-4,-1-2 0 3,3-1 0-4,-4-1 0 2,0 0 0 2,-3 0 0-1,2 0 0-1,-6 0 0 3,-3 0 0-6,-7 0 0 2,-6-3 0 3,2-4 0-1,-4-1 0 0,2-1 0-1,-1 1 0 3,1-1 0-4,-1 1 0 2,-3-4 0-3,-4 1 0 2,-6 4 0 3,-6-2 0 0,-10 3 0-6,-7 1 0 4,-4 1 0 1,-3-1 0-3,-2 2 0 3,-10 3 0-1,2 0 0-4,-3 0 0 5,0 0 0-1,0 0 0 0,0 0 0-1,-4 0 0 2,-51-2 0-4,-16-4 0 4,-19 1 0-1,-7-1 0 4,-3 0 0-10,-9-1 0 3,-14-3 0 6,-11-2 0-4,-15 2 0-3,-8 1 0 4,1 3 0 0,-1 4 0 0,-4 2 0 1,-7 0 0-2,-4 0 0 1,4 0 0 0,10 0 0-4,4 0 0 5,10 2 0 0,7 4 0-2,2 0 0 0,18-3 0 2,5-3 0-1,10 0 0 6,2 0 0-11,0 0 0 1,0 0 0 5,-1 0 0-1,7 0 0-4,1-5 0 3,3-5 0 2,6 5 0 0,4 0 0-5,3-2 0 6,9 5 0-2,5-1 0 1,6 3 0-6,6 0 0 6,5 0 0 0,5 0 0 3,11 0 0-10,10 0 0 6,4 8 0-1,3-1 0 1,5 0 0-1,0-1 0-1,8-2 0 2,-5-2 0 1,5 1 0-1,0-1 0-2,0 1 0 1,-3 0 0 4,3-1 0-8,0 2 0 5,0 1 0 1,0 3 0-2,12 7 0 3,20 2 0-2,17 5-8-3,-2 4-136 9,-4 4-83-14,-30-13-113 8,-9 0-360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04:38:26.8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9311">
    <iact:property name="dataType"/>
    <iact:actionData xml:id="d0">
      <inkml:trace xmlns:inkml="http://www.w3.org/2003/InkML" xml:id="stk0" contextRef="#ctx0" brushRef="#br0">7316 2225 831 0,'0'0'155'6,"0"0"-53"-1,0 0-21 3,0 0-24-1,0 0-6 2,0 0 35-3,0 0-5 0,118-9-8 2,-95 9-3 0,4 0-13 0,5 0 6-2,6 6-20 2,5 3-4 0,5-6-9 0,7-1 0-2,-2-2-8 2,6 0-1 0,-1 0-4 0,1 0-1 3,5-5 3-7,-7-10-4 7,2 0-2-6,-2-2 4 1,-4 5-4 2,-1 4-5 0,-4 4 5 1,-7 4-4-4,-3 0 0 3,-8 0-3 0,3 0-6 0,4 4 0-2,-7 4 0 2,-5 0 0 0,-7-3 0 1,0-5 0-4,-5 0 0 2,0 0 0 2,-7 0-48-1,-2 0-45-2,-1 16-79 1,-3-9-69 2,0 10-169-1</inkml:trace>
    </iact:actionData>
  </iact:action>
  <iact:action type="add" startTime="10560">
    <iact:property name="dataType"/>
    <iact:actionData xml:id="d1">
      <inkml:trace xmlns:inkml="http://www.w3.org/2003/InkML" xml:id="stk1" contextRef="#ctx0" brushRef="#br0">11569 2349 756 0,'0'0'154'7,"0"0"-39"0,0 0-20 1,0 0-29-2,0 0-3 2,0 0 6 0,0 0 20 0,100-42-10-2,-85 38-3 2,2 3 5 1,9-3-8-2,2 1-11 1,4 3-14-2,2-2-11 3,0 2-1-2,-1 0-4-1,-3 0-1 2,2-3-13 0,0 3 0 0,4-3-6-2,2 3-2 3,-2-2 0 2,6-1-2-4,-4-1 1-2,-2 2-9 4,-1-1 0-2,-2 0 0 2,1 1 0-4,-1-1 0 3,1-1 0 0,2 4 0 1,1 0 0-4,-6 0 0 4,1 0 0 0,-5 0 0-2,1 0 0 0,1 0 0 0,-2 0 0 3,4 0 0 2,-1 0 0-9,6 0 0 10,1 0 0-11,-1 0 0 6,-4 0 0-3,7 0 0 9,-1 0 0-14,2 0 0 9,-1 0 0-2,-1 0 0 1,4 0 0 1,-1 0 0-1,-4 0 0-3,0 0 0 2,2 0 0 3,-10 0 0 1,7 4 0-9,-1-1 0 8,-3-3 0-1,7 0 0-5,-1 0 0 4,-2 0 0 0,1 0 0 1,3 0 0-4,-4 0 0 4,4 0 0-4,-2 0 0 3,0 0 0 2,1 0 0-6,2 0 0 6,5 0 0-3,-7 0 0 1,-1 0 0-3,-5 0 0 4,0 0 0 0,-2 0 0-1,-2 0 0-4,0 0 0 6,7 0 0-5,0 0 0 4,3 2 0-3,2 4 0 2,-3 0 0-1,-4-1 0 1,3-2 0-1,-1 0 0 1,3-1 0 2,2 1 0-3,-1 1 0-2,1-3 0 5,-2-1 0-4,2 0 0 3,-1 0 0 0,1 0 0-5,1 0 0 7,-9 0 0 1,-1 0 0-9,0 0 0 5,-12 0 0-4,3 0 0 4,-1 0 0 1,-2 0 0-3,8 0 0 3,-8 0 0 0,3 0 0-6,-1 0 0 5,1 0 0 2,5 0 0 2,-2-1 0-10,2-3 0 5,3-1 0 4,4 2 0-7,2 0 0 5,-1 1 0-3,4-5 0 1,-3 5 0 1,0 2 0-1,2 0 0 3,2 0 0-5,-6 0 0 4,-2 0 0-4,-7 0 0 4,-8 0 0-3,-10 0 0 4,0 0 0-5,-6 0 0 4,-2 0 0-2,2 0 0 1,-2 0 0-1,0 0 0 0,0 0 0 1,0 0-156-1,-2 0-154 0,-14 9-193 1</inkml:trace>
    </iact:actionData>
  </iact:action>
  <iact:action type="add" startTime="13904">
    <iact:property name="dataType"/>
    <iact:actionData xml:id="d2">
      <inkml:trace xmlns:inkml="http://www.w3.org/2003/InkML" xml:id="stk2" contextRef="#ctx0" brushRef="#br1">29317 1222 64 0,'0'0'738'4,"0"0"-587"5,0 0-2-5,0 0-34 4,0 0-38 0,0 0-11-1,0 0 9 0,145 0-5 0,-88 0-10 1,17-3-9-1,5 1 4 1,10-7-16 0,4 1-14 0,2-5-7-2,-2-4-12 3,3 2-2 0,1-5-1 7,-2 1 10-14,-9 2-12 4,-3 6 5 9,-23-1-1-10,-6 4 8-5,-13 4-4 8,-15-1-7 1,-10 5 6 5,-15-3-4-12,-1 3-3 6,0-5-1-1,0-9-4 5,-30-12-2-12,-33-14 6 8,-18-10 2 3,-13-6-2-6,-3-6 1 4,0 2 1-3,0 6-2 3,10 0 1 0,-3 9 3-2,3 5-4-1,6 12 1 0,4 12-1 10,17 6 0-11,15 8-1-4,6 2-3 7,16 0 4 4,6 0 0-8,8 0-1 6,5 0 1-5,4 0 1 2,0 0 2 0,0 0 2-1,0 20 2 4,0 16-5-1,20 11 2 5,21 13-1-11,15 8-2 9,12 14 1-10,5 0-1 8,2 16-1-8,-5-1 1 6,-2 6-1 2,-7 6 3-5,-11-8-1 3,-6-9 2-2,-11-16-3 3,-10-17 0-1,-5-20 1-1,-7-19-1-1,-9-12-1 3,1-8 1 0,-3 0-2-5,4 0 1 5,-4 0-2-1,6 0 0-2,4-13-3 2,2-36-3 0,-1-27 4 1,7-16 0-5,-11-24 0 6,6-10-8-2,-3-5 5 2,-1-11-3-5,-1 13-2 4,4 11 1-5,-8 20 3 6,8 23 3 0,-11 21 0-7,7 20 2 5,-3 13 2 3,-2 14 1-6,-3 1 0 0,0 3 0 5,0 1-1-3,0-2 1 1,0 4-3-3,0 0 1 4,0 0-2-3,-16 0 2 5,-26 0 2-3,-21 15 7-4,-10 24-4 4,-9 14 4 1,-13 12-1-4,-9 5 5 3,-5 6-2 6,1 1 1-12,0-5 5 7,13-7-5-4,10-17-3 4,12-8-7-1,20-18 0-2,17-8 1 3,12-9-2 3,16-5-1-11,1 0 1 6,7 0-4 2,0 0-31-2,0 0-24 1,25-9-23 0,25-18-108 1,-18 9-132-2,-11 10-418 1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01:35:13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161">
    <iact:property name="dataType"/>
    <iact:actionData xml:id="d0">
      <inkml:trace xmlns:inkml="http://www.w3.org/2003/InkML" xml:id="stk0" contextRef="#ctx0" brushRef="#br0">16309 16217 52 0,'0'0'525'13,"0"0"-387"-13,0 0 4 0,0 0-17 0,0 0-54 0,0 0-9 0,0 0-2 0,0 0-15 0,12 10-9 0,-12-10 0 0,0 0-3 1,0 2-6-1,0-2-6 0,4 0-5 0,-4 0-6 5,0 0-8 1,0 0 0 3,0 0-2-3,0 0 1 1,0 0-2 1,0 0 1 0,0 0 0-1,0 0 0 0,0 0 0 2,0 0-2-1,0 0 0-2,0 0 2 1,0 0 0 2,0-12 1-4,0-1-1 3,0 1 0 1,0-1 0-1,0-4 0-2,0-10 1 1,0 9 0 2,0-5 1-2,0 3-2 1,0 0 0-1,0 3 0 1,0 4 0 0,0-1 0 0,0 6 0-2,0 5 0 1,0-3-1 2,0 6 1-1,0 0 1-2,0 0 0 2,0 0 0 0,0 0-1-3,0 0 1 3,0 0-1 1,0 0 0-2,0 0 1 0,0 0-1 1,0 0 2 0,0 0 1-1,0 0 2-1,3 0 18 2,1 0 12 0,9 0 12 1,8 0-20-2,-1 0-6-1,7 17 7 2,2 0-1 1,2 5 4-1,2 3 0-2,-2-8 2 2,-1 3-12 0,-4-5-5 2,-1-6-2-6,-5-5-4 6,-7-1-5-3,-6-3-4-1,-4 0-1 1,-3 0-7 2,0 0-11-2,0 0-44 1,5 0-50-2,-5 0-58 3,0 0-57-2,0 0-101 1</inkml:trace>
    </iact:actionData>
  </iact:action>
  <iact:action type="add" startTime="13000">
    <iact:property name="dataType"/>
    <iact:actionData xml:id="d1">
      <inkml:trace xmlns:inkml="http://www.w3.org/2003/InkML" xml:id="stk1" contextRef="#ctx0" brushRef="#br0">16377 16068 67 0,'0'0'102'4,"0"0"-18"2,0 0 11 3,0 0-55-1,0 0-4-3,0 0-1 3,0 0 3 1,0-7-12-1,0 3-12-2,0 4 4 1,0 0 11 2,0 0 13-1,0 0 37-3,0 0 4 3,0 0-34 1,0 0-4-1,0 0 10-2,0 0 5 2,0 0-3-1,0 0 9 2,0 0 5-4,0 0-30 4,3 9 1-1,6 6 2 1,0-5-1-5,2 4-1 5,1 3-6-1,-4 0-1-1,5-4-4 0,-2 2-5 1,2 0 1-1,-2-2 4 2,2 4-11-4,3-6 4 4,-1 3-1-1,1-2-6 0,1 0 0-1,-1 1-2 0,4-7-1 0,-4 7-3 3,2-8 1-4,-4 2-4 1,2-2 4 0,0 2-5 5,1 1-1-7,-2-3-1 3,1 1 1 0,1 0 1-1,2 2-4 2,4 0 6-4,-5 3-3 4,-2 1 3-3,1-7-1 1,-7 7 1 0,3 1-2 2,0-7 3-1,-1 8-3-2,2-6-2 3,-2 4 1-1,-2 0 1-1,6 1-1-1,-4 4 1 1,-1-5 0 2,2 1 1-1,-3-1-3-3,-1 2-3 3,4-1 2 1,-4 0-3-1,2-6 0-1,1 3 3 0,0 3-3 0,1-7 6 3,3 5-7-5,-5-2 3 8,1-1-1-7,1 1-2 2,-3-1 0-5,3 2 1 6,-1-4-1-3,4 2 1 4,-3 5-1-6,4-8 0 4,2 9 3 1,0-3-3-1,0 4 5-1,4 1-2 0,-6-2-2 2,-1 3 2-2,-1-3-1 0,-5-6 0 0,3 1-1 1,0-1 4 0,-6 0-5-3,6 1 3 4,0 6-1 0,0-8-1-2,5 10 1-1,-2-5-2 3,4 1 1-1,0-1 0 0,3 2 3-4,-5 3-4 8,5 2 5-5,-3-7-4 2,6 7 0-6,2 2 0 5,2-4-1 1,4 2 2-2,-1 1-2 0,0-7 0 0,4 4 0 3,-7 3 3-3,0-6-1-2,4 3 0 3,-7-6-2 5,-1 8 0-8,-2-14 2 4,-1 5 0-4,4 1-2 1,-3-5 0 3,9-6 0-5,0 3 0 5,-2-1 0-1,5 1 1 0,-6 0 0-3,-1 6-1 3,0-9 0 1,8 5 0-2,2-5 0 0,1 0-2 0,1 0 5 3,2 0-1-3,1 0-2-1,2 0 0 2,1 0 0 0,0 0-1 1,3 0 1-2,-5 0 2 0,1 0-2 1,0 0-1 0,-2 0 0-4,-3 0 2 5,2-12-1 0,0-1 0-2,1 1 0 0,5 1 0 0,-4 2 2 1,-1-3-2 0,-4-1 1 1,-1-4-2-4,11-2 2 5,-7-6 1-4,9 5-2 0,-4-9 0 2,-3 6 0 2,-1 5-1-3,-8 6 1-2,-6 1-3 4,-4-2 3-2,-1 1-1 2,-2-2 0-5,6 3 2 7,-4-4-2-3,1 3 1-3,-1-6 0 2,4 1-2 1,-6-2 2 0,1-5 0 0,10-4 0 0,-11 1-1-2,10-8 0 3,1 5 0-2,-5-10 2-1,2 4-3 3,-2 5 2-2,-1 5 0 1,-2 4-1-2,0 5 1 3,-1 3 0-3,-2-2 2 4,7-1-3-6,-6-3 2 5,3 0-1-2,-1 3 0 2,3-7-1-4,2-2 1 3,4-10 0 1,1 1-1-1,0 5 0-1,-8 4 0-1,-4 3 1 2,-2 9-2 0,1-3 4 0,-4 4-2-1,-2 1 0 0,-2 4 1 1,5-3-1-3,-2 3 1 6,0-1-1-6,6 0 2 5,-3-3-3-5,0 2 2 3,8-7-1 0,-2 7 0 0,2-7-1-2,2 2 1 3,2 3 0-2,-3 4 0 1,7-5 1 1,0 1 0-3,7 1-1 5,-4-6 0-5,2 4 0 0,-4-2 0 1,-6 9-2 1,-3-5 2 0,0 5 0-2,-3 4 2 4,-6 2 0-4,1-3-2 4,-4 3 1-7,-4 0 2 5,3 0-1 0,-3 0-2 0,-1 0 0-1,1 0-1 0,-5 0 2 1,1 0-2 1,-6 0 0-2,0 0 1 0,-3 0 1-1,4 0 1 3,-4 0-2-3,0 0-2 2,0 0 1 0,0 0 0-1,0 0 0 0,0 0-4 2,0 0 3-3,0 0-3 4,-23 0 0-5,-12 0 5 3,-15 0 2 1,-7 0-2-2,-2-9 0 2,-5-8-2-3,3 4 1 2,4 1 1 0,1 7 2 0,5 5-2-2,8 0 1 4,2 0-1-4,8 0 1 0,5 0-2 2,-1 0 3 1,6 2-1-2,6 7-1-2,4-3 0 4,2-1 0-1,8-5 0 0,3 0 0-3,0 0-2 4,0 0 2-2,0 0-3 1,0 0 2 0,0 0-1-2,0 0 0 2,0 0 0 0,0 0-5-1,21 0 3 1,14 0 4 1,7 0 2-1,1 0-1-4,1 0-1 9,-1 0 1 1,-2 0 3-14,4 0-3 7,-5 0 2-1,-2 0-1 0,0 0 0 7,-5 5-1-4,-1 7-1-8,0-4 2 7,0-1-2 0,-2-2 1-2,-1 3-1 3,-1-2-3-1,-7-6 3 0,-2 5 2-2,-9-5-2 0,-2 3 1 2,-6 0 1 1,3-3-2-4,-5 0 1 3,0 0 0 0,0 0-1 0,0 2 0-2,0-2 2 3,0 0 1 0,0 4-2-2,0 5-2-2,0 8 1 4,-9 5 0-1,-23 12 1 0,-6-4-1-2,-4 2 2 1,2 0-3 1,-1 0 2 1,2-2 1-2,7-2-2-1,3-4 1 3,12-7 2-1,11-10-3-3,-1-1 0 3,7-6-1-1,0 0 1 2,0 0-4-3,0 0 2 3,0 0-6-2,0 0-36 3,0 0-43-6,3 0-68 4,27 14-44 0,-10-4-163 4,2 17-590 3</inkml:trace>
    </iact:actionData>
  </iact:action>
  <iact:action type="add" startTime="21900">
    <iact:property name="dataType"/>
    <iact:actionData xml:id="d2">
      <inkml:trace xmlns:inkml="http://www.w3.org/2003/InkML" xml:id="stk2" contextRef="#ctx0" brushRef="#br0">16477 12314 559 0,'0'0'109'5,"0"0"1"2,0 0 22 0,-220-25-28 0,78 64-26 1,-15 20-27-1,7 17-12 2,19 19-6 0,19 18 8-2,20 13 0-1,21 7 5 1,21 10-1 1,23 3 8 0,24-2 2-1,3-4-26-1,59-17 7 4,50-15-7-1,51-22-7-5,40-17-13 14,39-31-3-16,14-38 1 5,-5-13-6-1,-30-81 2-1,-43-41 0 4,-53-39 0 0,-67-22-3-4,-55-26-2 5,-51-8-1-4,-89 13 2 4,-46 40 0-6,-20 50-7 6,-1 61-11-3,21 51-100 0,127 23-147-1,26 48-543 2</inkml:trace>
    </iact:actionData>
  </iact:action>
  <iact:action type="add" startTime="23011">
    <iact:property name="dataType"/>
    <iact:actionData xml:id="d3">
      <inkml:trace xmlns:inkml="http://www.w3.org/2003/InkML" xml:id="stk3" contextRef="#ctx0" brushRef="#br0">18550 16081 38 0,'0'0'228'8,"0"0"-135"-4,0 0 24 3,0 0-32 1,0 0-3 1,0 0 5-3,44 10-15 2,-44-7-21 0,0-3-12 0,0 0 0-2,0 0-4 1,0 0-10 1,-16 0-8 1,-31 0 28-2,-19 0-13 0,-5 11-6 0,-14 6 3 2,-3 17-7-1,4 14 0-2,7 16 11 3,13 23 1 0,14 12 2-5,16 17-10 5,18 4 6-1,16 9-5 0,6 1-4-3,67 1-2 3,38-4-2 1,37-26-4 1,27-25 0-1,18-34-12-6,7-34 2 5,-21-8-4-1,-32-38 0-1,-35-44 1 3,-44-31-2 4,-39-35 0-9,-29-35-3 1,-39-16 3 4,-58 1-3-2,-28 18 0 2,-20 39-12-4,-24 55-91 5,98 86-51-5,3 15-145 4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30T01:03:19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54">
    <iact:property name="dataType"/>
    <iact:actionData xml:id="d0">
      <inkml:trace xmlns:inkml="http://www.w3.org/2003/InkML" xml:id="stk0" contextRef="#ctx0" brushRef="#br0">10694 3153 67 0,'0'0'759'8,"0"0"-656"-4,0 0 54 3,0 0-26-1,0 0-35 2,0 0 7 0,0 0-11 1,0 0-5-4,0 0 18 3,0 0-5 1,0 0-14-2,0 0-21 0,3 0-18 1,25 0-15 1,16-14-15-2,14-20-17-1,6-3 0 2,0 1 0 0,12-6 0 10,1-1 0-18,6 1 0 9,-2 0 0-5,0 0 0 5,-10 2 0 0,2-1 0 0,1-4 0-5,8-5 0 3,7-4 0 3,0 0 0-6,1 6 0 5,-8 7 0 0,-7 4 0-4,-4 3 0 4,-1 4 0 1,1-4 0-6,2-6 0 5,9-4 0 0,10-1 0-5,1 0 0 5,3 2 0 0,0 0 0-4,-2 7 0 2,-4 0 0 2,-1 2 0-3,0 3 0 1,-2 1 0 2,0-2 0 0,3-1 0-4,2-1 0 3,-6 0 0 2,7 1 0-5,-9-4 0 2,3-2 0 1,-6 0 0 2,-4 1 0 1,-2 5 0-9,-1-1 0 7,-10 3 0-5,3 4 0 7,-7-1 0-5,4 2 0 8,-3 1 0-13,7-1 0 13,-7-2 0-12,3-2 0 7,-8 3 0-5,-3 6 0 6,-6 0 0-3,-6 2 0 1,3 2 0 0,-1-2 0 0,2-3 0-3,16-5 0 3,7-3 0 2,9-7 0-5,4 0 0 3,-7 1 0 0,-2 6 0-1,-6 2 0 1,-4 2 0 0,-4 3 0-3,1 1 0 4,2-7 0 5,3 2 0-12,1-7 0 7,0-2 0-6,-1-1 0 6,-4 3 0-4,-4 4 0 6,-5 4 0-4,-10 5 0-1,-8 8 0 4,-7 2 0-6,-12 5 0 8,1 4 0-7,-6-1 0 3,-1 1 0-3,0-2 0 3,-6 1 0 0,0 3 0-2,4 0 0 4,-6 0 0-3,0 0 0 2,0 0 0-5,0 0 0 5,0 0 0-1,0 0 0 1,0 0 0-4,0 0 0 2,-38 0 0 1,-21 0 0 1,-20 3 0 0,-9 6 0 4,-8-1 0-11,-2-4 0 9,3-4 0-9,8 0 0 7,14 0 0 0,13 0 0-5,17 0 0 2,9 0 0 4,17 0 0-2,11 2 0 4,6-2 0-12,0 0 0 11,0 0 0-5,0 0 0 6,46 5 0-11,27 3 0 8,28 1 0 2,12-3 0-7,-1-4 0 6,-8 1 0-4,-12 7 0 2,-14-3 0 0,-14 5 0-1,-12 1 0 2,-20-4 0-5,-9-1 0 4,-14-1 0 0,-9-6 0 0,0 16 0 0,0 20 0 0,-32 17 0-1,-19 10 0-2,-7-2 0 4,-1-8 0 0,5-16 0-4,8-7 0 3,8-9 0 3,12-7 0-6,6-7 0 3,10-4 0 0,5-4 0-2,2 3 0 0,0-3 0 1,3 0-47 3,-4 0-141-3,4 0-92 1,0-9-124-3,0-4-621 4</inkml:trace>
    </iact:actionData>
  </iact:action>
  <iact:action type="add" startTime="6773">
    <iact:property name="dataType"/>
    <iact:actionData xml:id="d1">
      <inkml:trace xmlns:inkml="http://www.w3.org/2003/InkML" xml:id="stk1" contextRef="#ctx0" brushRef="#br0">17045 469 644 0,'0'0'101'3,"0"0"24"3,0 0-4 0,0 0-51 3,0 0 8-1,0 0 18 0,0 0-25-2,-169-12-2 2,121 49 2 0,-1 8-18 1,8 11-10-4,18 8 0 4,10 13 9-2,13-5-15 2,0-4-8-3,32-11-15 2,33-20 1 1,12-20 3-2,11-15-11-1,-7-2 0 12,-10 0-1-16,-14-31-5 6,-14-11-1-1,-14-12-3-3,-17-18 0 6,-12-16-6-1,0-2-16-6,-41 4-23 7,-30 17-44-1,-21 22-16 5,41 47-132-8,0 0-289-6</inkml:trace>
    </iact:actionData>
  </iact:action>
  <iact:action type="add" startTime="8228">
    <iact:property name="dataType"/>
    <iact:actionData xml:id="d2">
      <inkml:trace xmlns:inkml="http://www.w3.org/2003/InkML" xml:id="stk2" contextRef="#ctx0" brushRef="#br0">20845 3035 490 0,'0'0'248'2,"0"0"-130"5,0 0 58 1,0 0-46 0,0 0-22-2,0 0 19 1,0 0-28 2,3 79-47-1,-3-59 14 1,4-5 1-3,-1 0-17 2,1-1-12-1,-2 0-12 0,5-3-12 1,-4 1 3 0,-2-7-9-1,8 3 6-1,-3-1-7 5,2-2-4-5,1 1-1 2,1 0 0-2,3-2 1 2,0-1-3 1,5 1 0-2,1-2-1-1,5 1 1 2,2 1 0 0,2-4 0 0,-2 1 1-2,1 2 2 2,1 1-1 0,-2 1 4 7,2 0 4-14,-2-2 3 8,10 3-7-1,5-6 2 4,2 0-6-10,1 0 4 6,-2 0-2 1,-2 0 2 0,1 0 2-6,-1 0 2 6,1 0-2-2,5 3-2 3,-1-3-1-7,5 0-2 5,-1 0-2 3,2 0 0 0,-5 0 0-9,5 0 2 6,-8 0-2 2,-2 0-1-6,-5 0 1 5,-6 0 2-2,7 0 6 2,-4 0-1 4,2 0-2-12,1 0-2 10,5 0-2-5,8 0-2-2,-3 0 1 5,-2 0-1-3,-4-12 1 2,1 7 3 1,-8 0 1-5,6-2 0 6,2 2 1 0,0 0-2-5,6-5-1 3,9 5-2 1,-3-1 1-4,-1 0-1 4,1 5 2-5,0 1-3 6,-2 0 0-1,-5 0 0-2,1 0 0-3,0 0 0 4,1 0 0 2,9 0 0-2,7 0 0-3,1 0 0 2,6 0 0 2,3 0 0 1,-10 0 0-6,2 1 0 5,-5 3 0 0,-4-2 0-3,-1 4 0 3,-2-2 0-5,-1-3 0 5,1 2 0-2,-2 0 0 2,0 1 0-1,4 5 0-1,-3-1 0 4,2-1 0-6,-5 5 0 2,3-4 0 0,1 2 0-1,-1 0 0 2,4 1 0 2,-2-2 0-6,2-1 0 6,-8-5 0-5,2 3 0 4,-4-6 0 0,-2 2 0-3,-1 1 0 2,-6-3 0-2,4 0 0 4,-2 0 0 3,4 0 0-10,2 0 0 4,5 0 0-1,-3 0 0 8,4-3 0-12,1 3 0 10,-5 0 0-10,4 0 0 7,1 0 0-6,-1 0 0 5,4 0 0 2,1 0 0-2,-5 0 0-3,3 0 0 3,-10 0 0 1,-1 0 0-1,2 0 0-4,-3 3 0 5,-2 6 0 1,-2-1 0 0,-4 4 0-8,1-7 0 7,0 0 0-1,2-2 0-2,1 1 0 3,9-2 0-3,-2-2 0 4,8 3 0-2,3-3 0-4,1 0 0 4,1 2 0 3,-2-2 0-4,-1 4 0-1,-1-4 0 1,-3 0 0 3,-4 0 0-5,4 0 0 2,-7 0 0 2,8 2 0-1,-9 5 0 0,4 1 0-5,4-1 0 7,2-1 0 4,3 0 0-12,1-1 0 6,-2 5 0-3,1-3 0 2,-4 1 0 7,-2 1 0-13,-5-1 0 8,-2-1 0 1,2-6 0-6,2-1 0 5,-1 0 0-1,9 0 0-1,-2 0 0-3,2 0 0 4,1 0 0 0,-1 0 0 0,-4 0 0 0,1 0 0 2,-3 0 0-6,0 0 0 4,0 0 0 0,1 7 0 0,-3-4 0 2,4 1 0-6,-4 2 0 5,-5 1 0-1,2-2 0 0,-4-5 0 1,0 2 0-5,-1-2 0 5,4 3 0-4,-4 4 0 5,2 3 0-7,0 4 0 7,5-1 0-3,5 0 0 4,2-2 0-2,-2-3 0-6,-4 4 0 5,-4-1 0-1,0 0 0 2,-1 0 0-3,7-2 0 2,-5-1 0 1,-3-3 0 3,1-2 0-11,-1 0 0 6,2 1 0 2,5-2 0 0,-6 1 0-5,-2 2 0 5,5 2 0 0,-2-5 0-1,2 3 0-4,-2 1 0 5,-7 0 0 1,0 2 0-7,-4 1 0 5,5-1 0 0,-2 2 0 0,3-6 0 1,2-1 0 0,-4-3 0-3,0 0 0 40,3 0 0-41,-1 0 0-5,2 0 0 0,2-12 0 0,2-5 0 0,8 4 0 1,-7 1 0 8,-5 2 0-3,-1 3 0 5,-7 2 0-8,-2 5 0 4,5-2 0 3,-3-2 0 1,2 4 0-9,-1-3 0 5,2 3 0 1,-6-3 0 1,4 2 0-3,2-3 0 2,-6-1 0 1,1 2 0 0,1-2 0-5,0 1 0 2,-1 1 0 5,-2 3 0-7,3 0 0 5,3 0 0-1,-2 0 0-1,-1 0-3 0,3 0 2 3,-2-8 0-2,4-3-1-1,3-3 2-3,4-6-1 4,5-2-2 0,5-1 0 0,2 3 0 2,5 3 0-6,0 4 1 5,-2 5 2-2,-2-4 0 3,-1 0 1-4,-8 2-1 3,0-2 0-2,-6 2 0 5,-1 0-1-11,-8 3 0 6,-2 0 0 3,-1 1-1-1,-4 6-4-6,-3 0-1 5,-11 0 2 2,-3 0 0-3,-5 0 3 0,-4 0-4-2,0 0 1 4,0 0 1-2,0 0-8-1,0 0-1 4,0-8 1-1,0 1 6-2,0-17-1-3,6-14 3 6,4-18 3-3,6-15 1 6,0-8-2-11,0 0-2 5,-5 12-14 1,-9 10-58 0,-2 13-18 1,0 2-38-3,-5 5-38 2,-15 35-79 1,3 2-241-5</inkml:trace>
    </iact:actionData>
  </iact:action>
  <iact:action type="add" startTime="11736">
    <iact:property name="dataType"/>
    <iact:actionData xml:id="d3">
      <inkml:trace xmlns:inkml="http://www.w3.org/2003/InkML" xml:id="stk3" contextRef="#ctx0" brushRef="#br0">32516 272 426 0,'0'0'121'3,"0"0"27"3,0 0-6 3,0 0-28-2,0 0-18-1,0 0-7 3,0 0-10-2,0 0-16 2,0 39-14-1,0 3-4-2,0 13 1 1,0 1-14 1,0 6-16 0,0-4 3-1,0-7 3 1,0-9-4 1,0-8 0-2,5-9-4-1,-2-11 2 2,-2-6 2 1,2-8 0 1,6 0-4-8,-2 0-2 7,16 0-2 0,5-28-9-3,2-11-1 1,2-8 1 1,3-7-1 0,-5-10 0 0,6-15 1 0,-1-12-1 13,4-3 0-20,-5 6 0 1,-1 18 0 4,-14 27 0 2,-8 27 0 1,-6 16 0-3,3 0 0 0,-8 20-32 4,3 34-79-3,-3 18-83 2,0-35-71-5,0-3-628 4</inkml:trace>
    </iact:actionData>
  </iact:action>
  <iact:action type="add" startTime="12283">
    <iact:property name="dataType"/>
    <iact:actionData xml:id="d4">
      <inkml:trace xmlns:inkml="http://www.w3.org/2003/InkML" xml:id="stk4" contextRef="#ctx0" brushRef="#br0">32905 987 227 0,'0'0'137'2,"0"0"14"6,0 0 25-1,0 0-34 0,0 0-46 1,0 0-24 0,0 0 2 0,33 11-5-1,-18-11-25 1,-2 0-14-1,4 0-15 1,-1 0-15-2,-9-21 1 3,6-12 0-2,-5-3-2 2,-6 2 0-3,-2 4-7 2,0 6-8-1,0 12-5 2,0 7-3-2,-2 5 2 0,-19 0 8 2,4 4 2-2,-9 34 12-1,5 10 7 2,1 5 6 0,7 3-5 1,9-11 5-3,1-2 1 1,3-10-1 1,0-4-1 2,0-12-8-5,0-6-3 4,3-9-1-2,11-2-4 1,9-2-36 0,5-38-39-1,-15 16-82-1,-6-2-209 2</inkml:trace>
    </iact:actionData>
  </iact:action>
  <iact:action type="add" startTime="12784">
    <iact:property name="dataType"/>
    <iact:actionData xml:id="d5">
      <inkml:trace xmlns:inkml="http://www.w3.org/2003/InkML" xml:id="stk5" contextRef="#ctx0" brushRef="#br0">33495 326 350 0,'0'0'10'1,"0"0"8"3,0 0 36 3,0 0 10 1,0 0-34-1,0 0 13 0,-47-23 47 2,27 34-18 0,3 21-28 0,-7 13-7-2,9 2-9 1,-1 1-3 0,8-1-2-1,0 0-3-2,-1 0 10 2,6 3-3 3,2 7 4 2,1-1-4-12,0-1-11 9,0-7-1-1,0-8-1 5,0-10 6-11,0-4-15 12,0-7-5-12,0-5 2 6,0-4-2-4,1-3-3 4,6-4-23 0,2-3-113 3,-5 0-152-7,2 0-229 4</inkml:trace>
    </iact:actionData>
  </iact:action>
  <iact:action type="add" startTime="13179">
    <iact:property name="dataType"/>
    <iact:actionData xml:id="d6">
      <inkml:trace xmlns:inkml="http://www.w3.org/2003/InkML" xml:id="stk6" contextRef="#ctx0" brushRef="#br0">33737 465 373 0,'0'0'149'2,"0"0"-11"2,0 0-67 5,0 0-46-2,0 0-17-1,0 0-8 2,20-16 0 0,-20 16 1 0,0 0 1 1,0 0 2-3,-14 0 24 2,-4 0 10 0,2 0-14-3,-1 0-8 4,-6 0 0-2,2 0-11 2,-5 12 1-1,6 10 5-1,-2 11 9 0,3 13 18 0,3 4-9 2,9 3 1-3,1-2-9 11,6-9 2-17,0 0 2 10,0-5-9-6,0 2-6 7,0 3-2 0,0-5-4-10,0 2-3 10,0-9-1-8,0-3 0 6,0-7-1 1,0-12 0-4,0-3-22 1,0-5-60 1,0 0-143 0,0 0-385-1</inkml:trace>
    </iact:actionData>
  </iact:action>
  <iact:action type="add" startTime="13575">
    <iact:property name="dataType"/>
    <iact:actionData xml:id="d7">
      <inkml:trace xmlns:inkml="http://www.w3.org/2003/InkML" xml:id="stk7" contextRef="#ctx0" brushRef="#br0">33702 674 524 0,'0'0'99'2,"0"0"67"3,0 0-34 3,0 0-13-1,0 0-7 1,0 0-16 0,-201-64-33 1,128 72-23-4,5 11-18 4,8-11-15-1,4-4-7 0,12-4-1-2,4 0-2 2,-1 0-18-1,8-5-89 1,30-4-144-2,-1 3-690 2</inkml:trace>
    </iact:actionData>
  </iact:action>
  <iact:action type="add" startTime="16103">
    <iact:property name="dataType"/>
    <iact:actionData xml:id="d8">
      <inkml:trace xmlns:inkml="http://www.w3.org/2003/InkML" xml:id="stk8" contextRef="#ctx0" brushRef="#br0">23844 5974 497 0,'0'0'77'4,"0"0"35"4,0 0-1 0,0 0-47-2,0 0 6 2,0 0 14 0,0 3-12 0,0-1 23-1,0-2 18 1,0 3 12 1,0 1-27 0,0-1-13-3,0-1-26 0,13-2-16 4,14 0-1-4,12 0-5 0,-2 0 1 2,8 0-7 0,0 0 4 0,1 0-2-2,-1 0-5 14,9 0-1-19,-4-2-3 9,0-1-7-9,6-4-2 7,-2 5 0 2,4-1-15-3,1 1 0-3,2-1 0 4,-2-1 0 2,-2 1 0 2,0 2 0-9,-5-8 0 5,4 2 0 5,-4 0 0-11,2-2 0 6,1 0 0-3,9-1 0 3,5-5 0 6,-2 0 0-12,0-2 0 6,-8-1 0-1,-4 6 0 5,-2 5 0-10,-6-3 0 4,6 5 0 4,-1-4 0 2,0 5 0-10,6-5 0 7,1 3 0-1,1 0 0-1,-4 4 0-3,-4-1 0 5,1-3 0 0,-3 4 0 4,-6 2 0-12,-1 0 0 7,1 0 0 1,-4 0 0-2,4 0 0-3,-1 0 0 5,7 0 0-1,2 0 0 0,0 0 0 0,9 0 0 0,-2 2 0-1,5 4 0 6,3-1 0-12,2 1 0 7,2 3 0 2,0-3 0-5,6 5 0 3,-10-1 0-3,0-1 0 3,2 6 0 1,-11-10 0-2,2 1 0 1,-4-2 0 0,-8-4 0 6,-2 0 0-12,-5 0 0 6,0 0 0-4,-5 0 0 4,-3 0 0 2,-13 0 0-5,-4 0 0 3,-8-2 0 1,-5-4 0-1,-3 6 0-4,0-2 0 4,0-3 0 0,0 1 0 0,-11-7-76-1,-25-1-107 0,13 5-83 1,3 4-89 0</inkml:trace>
    </iact:actionData>
  </iact:action>
  <iact:action type="add" startTime="30500">
    <iact:property name="dataType"/>
    <iact:actionData xml:id="d9">
      <inkml:trace xmlns:inkml="http://www.w3.org/2003/InkML" xml:id="stk9" contextRef="#ctx0" brushRef="#br0">5110 13972 146 0,'0'0'81'5,"0"0"-76"2,0 0-2-2,0 0-1 3,0 0 5 0,0 0 52-2,0 0 44 2,0 0 13 1,0 0 29-1,0 0-13-3,17-8-18 4,-17 8-18-1,0 0-19 0,0 0 3-2,0 0-4 3,0 0-2-2,0 8 10 4,-16 31-34-7,-21 10-17 4,-2 1 0-1,1 4-10 2,2-10 2-2,5-7-1 9,14-12-3-16,4-13-7 8,7-7-5-1,6-5-7 2,0 0-1-3,3 0-1 3,51-44-3-3,22-21 2 3,19-11 1-2,-6 9 0 3,-12 13 0-7,-33 28 0 4,-25 18 2 5,-18 8 16-5,-1 0 19-4,0 4 11 6,0 34 15-1,-20 18-42 1,-14 1-18-4,14-10 1 5,1-15 4-4,11-18 6 3,5-6-2-5,3-8 0 5,0 0-10 0,3 0-2-2,42 0-3 0,24-8 1 0,14-23 2 3,-8 0-2-4,-8 8 2 3,-21 12 0-4,-23 5 2 6,-12 6-1-6,-11 0 0 6,0 0 3-9,0 9 0 10,-11 31 13-3,-12 9-17-4,3 3 1 0,-3-5 0 2,10-11 0 3,3-4 0-6,4-12 0 5,6-12-1 1,0-6 0-5,0-2-1 4,49 0-11-5,10 0 0 6,7-9 2 4,-7-18-5-12,-5 4-4 5,-15 3-11 3,-7 1-42-5,-3 2-55 4,-2 0-57-4,-21 11-94 4,1 6-462-3</inkml:trace>
    </iact:actionData>
  </iact:action>
  <iact:action type="add" startTime="31393">
    <iact:property name="dataType"/>
    <iact:actionData xml:id="d10">
      <inkml:trace xmlns:inkml="http://www.w3.org/2003/InkML" xml:id="stk10" contextRef="#ctx0" brushRef="#br0">7674 13979 743 0,'0'0'195'3,"0"0"-41"5,0 0-50-2,0 0-41 1,0 0-8 0,0 0 2 2,-158 139-6-3,122-111-19 2,8-2-3 1,10-12-8 0,5-5-11-3,8-9-5 1,5 0-4 2,0 0-2-2,0-17-1-2,21-19 0 3,6-4 2 5,-7 15 1-9,-7 13 1 4,-13 9-2-2,0 3 3 2,0 0 8 1,0 0 20-1,0 18-5-3,-7 6-17 3,-7 1-6 1,-2 5 1-2,-3-3 10 2,-1 10-1-1,7-4 13-1,1-10-6-2,6-10-9 1,6-9-6 5,0-4 5-4,0 0 0 1,41 0-10-3,15-34-3 3,17-12 0 0,5-2 2-2,-11 4 1 12,-14 13-1-18,-16 18 1 14,-23 3 2-14,-11 10 2 10,0 0 3-5,-3 10 21 5,0 28-3-4,0 12-17 3,-13 5 2-1,-5-11-3 5,5-14-3-11,8-9 4 3,5-13-1 5,0-8-4-4,0 0-1 1,13 0-4-1,36-19 1 2,12-15-4 2,5-6 0-4,-10 6 3 2,-12 9 0 7,-9 2 2-14,-14 10-4 8,-8 4-3-5,-11 7-7 4,-2 2 10 1,0 0 3-2,0 0-2 1,0 11-4-3,-4 17 7 3,-15 4 1 1,6-5 7-1,3-7-6 0,6-3 1-3,-5-6-3 3,9-5 0-2,0-3 0 3,0-1-5-2,0-2-4 3,13 0-8-6,23 0-53 8,8-2-26-1,2-27-39-8,-30 12-111 4,2 1-224 1</inkml:trace>
    </iact:actionData>
  </iact:action>
  <iact:action type="add" startTime="32975">
    <iact:property name="dataType"/>
    <iact:actionData xml:id="d11">
      <inkml:trace xmlns:inkml="http://www.w3.org/2003/InkML" xml:id="stk11" contextRef="#ctx0" brushRef="#br0">15797 13492 626 0,'0'0'153'6,"0"0"5"1,0 0-18 0,0 0-47-1,0 0 2 2,0 0 13 0,0 0-4 0,77-56-24-2,-77 58 34 3,-11 50 9 0,-37 29-75-3,-9 23-38 1,-8 2 11 1,9-10-7 0,9-20-7 0,11-24-2-1,18-22-1 1,11-20-3-1,7-10-1 1,0 0-1-2,0 0-2 2,23-13-10 0,28-23 4 1,9-5 4-5,-15 8 2 7,-16 13 2-5,-19 15 1 3,-10 5 0-1,0 0 4-2,0 17 0 3,-41 41 11-3,-18 27-7 1,-7 13-3 14,-3-3-4-21,7-14 0 10,11-13-1-8,17-25 0 6,18-25 0 6,12-11 0-12,4-7-6 1,0 0-14 5,57-31-6 2,24-36 12-2,22-20 3-4,1-6 6 4,-17 11 3 2,-26 29 2 3,-28 25 0-11,-20 18 0 10,-13 10 2-10,0 0-1 7,0 16 5-3,-33 34 44 2,-8 12-43 0,-5 2-3 6,8-12-2-11,15-22 0 5,10-11-2-5,6-14 4 6,7-5-4-4,4 0-3 5,48-37-4-2,24-32 1 1,8-6 2-5,-3 7 4 3,-17 18 0 3,-29 24 0 4,-18 16 1-13,-14 10 1 7,-3 0 0-3,0 0 3 5,0 36 14-4,-28 22 12 3,-11 28-31-2,-9 5 0 6,-1 3 0-11,4-10-2 6,6-11-8 1,16-14-18-4,10-14-24 4,13-7-51-5,0-9-56 4,19-29-102 3,18 0-271-8</inkml:trace>
    </iact:actionData>
  </iact:action>
  <iact:action type="add" startTime="33885">
    <iact:property name="dataType"/>
    <iact:actionData xml:id="d12">
      <inkml:trace xmlns:inkml="http://www.w3.org/2003/InkML" xml:id="stk12" contextRef="#ctx0" brushRef="#br0">17145 14869 565 0,'0'0'142'4,"0"0"-17"3,0 0-40-2,0 0-43 3,0 0 6 0,0 0 2 0,111-64-5-1,-110 61-4 1,8 3 6 2,-6 0-3-4,-3 0 15 0,0 0 19 2,0 0 28-1,0 16-56 2,-12 26-31-3,-8 9-11 3,-1-7 8-1,6-9-5 0,10-10 2-2,2-10-3 0,3-5-3 3,0-3-3-1,0-7-2-2,16 0 3 4,35-15-5-2,13-36-2-2,2-16 0 0,-6-4 2 2,-12 16 0-1,-9 16 0 18,-22 18 0-25,-10 10 3 2,-7 11-1 4,0 8 40 3,-10 55 0-2,-32 29-37 2,-13 20 4-5,-1 1-1 6,11-15-1 2,6-22 4-9,14-25-4 5,9-21 1-1,13-15-2 0,3-12 3-3,0-3 1 6,44 0-4-3,25-26-6 2,2-22-5-3,2-10 3 3,-7 5 0 4,-22 13 2-10,-17 18 0 5,-14 13 0-5,-11 9 1 6,-2 0 1-3,0 0-2 2,0 0 8 0,-2 9-2 1,-24 27 0-1,-4-3 1 2,7 1 3-6,7-9-5 4,9-5-2 0,-1-15 1 0,8-2-2 1,0-3-1-4,0 0-1 2,0 0 0-1,0 0-9 3,10 0-12 0,18 0-37-2,4-8-47 2,-18-12-114-5,2 7-146 5</inkml:trace>
    </iact:actionData>
  </iact:action>
  <iact:action type="add" startTime="38184">
    <iact:property name="dataType"/>
    <iact:actionData xml:id="d13">
      <inkml:trace xmlns:inkml="http://www.w3.org/2003/InkML" xml:id="stk13" contextRef="#ctx0" brushRef="#br0">16329 16851 793 0,'0'0'183'4,"0"0"-20"0,0 0-22 5,0 0-50-3,0 0-17 0,0 0-17 2,-156 187 7 1,75-130-10-2,-8 4-3 1,-9 4-7 0,3 2-8-1,7-11-7 3,8 1-10-4,15-15-4 0,14-3-4 2,18-19-6 3,17-10-3-4,9-3-1-3,7-7-2 4,0 0 0-1,0 0-9 1,20 0-45-2,15 0-23 4,-6 0-13-3,-2-17-41-1,-12-3-61 2,-12 6-56 0,-3 4-320 2</inkml:trace>
    </iact:actionData>
  </iact:action>
  <iact:action type="add" startTime="38527">
    <iact:property name="dataType"/>
    <iact:actionData xml:id="d14">
      <inkml:trace xmlns:inkml="http://www.w3.org/2003/InkML" xml:id="stk14" contextRef="#ctx0" brushRef="#br0">15764 16799 610 0,'0'0'203'3,"0"0"32"4,0 0-87-1,0 0-47 2,0 0 6 0,59 166-31 0,-32-85 10-2,3 5-13 3,11 0-22-2,2-4-8 2,1-12-2-1,-1-9-4-2,-5-4-21 2,-6-12-5 0,-8-9-6 0,-8-10-1 0,-4-15-4 0,-5-3-3-2,-3-8-10 0,1 0-58 3,2 0-58-3,-1-31-31 4,-6 12-51-4,0 5-83 2</inkml:trace>
    </iact:actionData>
  </iact:action>
  <iact:action type="add" startTime="38873">
    <iact:property name="dataType"/>
    <iact:actionData xml:id="d15">
      <inkml:trace xmlns:inkml="http://www.w3.org/2003/InkML" xml:id="stk15" contextRef="#ctx0" brushRef="#br0">16606 17621 426 0,'0'0'350'1,"0"0"-203"5,0 0 1 3,31-158-50-1,-31 91-14-2,0-15-11 2,1-19 4 1,11-10-17-1,4-3-7 0,5 7 0-2,0 20-2 5,2 22-5-6,-3 24-3 4,-4 14-14-4,7 9 1 4,2 6 4-2,8 7-4-1,18-10-8 2,19 10-5 1,6-1-8 14,11 0-5-23,-5 6-4 0,-13 0-1 10,-15 0-1-4,-18 6 1 1,-8 8 0 1,-8-2-12 2,-14-7-59-5,-3-5-49 0,-3 0-58 4,0 0-85-2,0 0-152 1</inkml:trace>
    </iact:actionData>
  </iact:action>
  <iact:action type="add" startTime="39335">
    <iact:property name="dataType"/>
    <iact:actionData xml:id="d16">
      <inkml:trace xmlns:inkml="http://www.w3.org/2003/InkML" xml:id="stk16" contextRef="#ctx0" brushRef="#br0">17920 16350 455 0,'0'0'157'7,"0"0"33"-1,0 0-61-2,0 0-53 5,0 0-3-1,0 0-4 0,43 160-10-3,-43-83 17 4,0 3-19 0,-10 10-6-1,-10 4-5-2,5-13-29 2,-4-12-5 0,3-15-12 0,8-20 2-2,2-18-2 3,6-16-1-2,0 0-15 2,0-3-55-5,6-41 6 6,21-13-3-3,-1-7 22 1,-1 2 17 0,-6 11 16-2,-12 9 11 2,-3 15 2 10,-4 14 0-17,0 8 0 4,0-3 2 4,-8 8 16-1,-24 0 20-4,-7 0-3 8,-3 0 9-4,-2 0 0-3,-2 0-17 3,-4 0 19 1,16 0-5-5,-3 0-21 6,8 0-6-5,15 0-2 3,4 0-4 3,7-4-7-6,3-26-1 2,0-21 4 2,26-10-1-1,7-4-3-1,-5 15 0-2,1 6-1 3,-6 12-1 0,-14 12-21 5,-4-2-110-11,-5 22-77 7,0 0-252-5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30T01:03:19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60">
    <iact:property name="dataType"/>
    <iact:actionData xml:id="d0">
      <inkml:trace xmlns:inkml="http://www.w3.org/2003/InkML" xml:id="stk0" contextRef="#ctx0" brushRef="#br0">18199 3035 387 0,'0'0'170'8,"0"0"-9"-3,0 0-2-5,0 0-39 0,0 0-11 35,0 0-13-34,0 0-13-1,68-31 31 0,-68 31-16 4,0 0 17 5,0 17-10-9,-23 42-1 37,-28 25-45-36,-30 20-5-1,-14 0-2 0,-4-3-8 15,-7-6-27-14,5-8-17 0,8-11 0 7,12-14 0-3,8-12 0 52,18-13 0-57,15-11 0 1,11-13 0 0,23-4 0-1,2-6 0 19,4-3 0-19,0 0 0 0,0 0 0 1,20 0 0-1,7 0 0 3,5 0-58 57,-1 0-77-46,-1 0-91-13,-18 0-82 0,-1 0-171 1</inkml:trace>
    </iact:actionData>
  </iact:action>
  <iact:action type="add" startTime="3563">
    <iact:property name="dataType"/>
    <iact:actionData xml:id="d1">
      <inkml:trace xmlns:inkml="http://www.w3.org/2003/InkML" xml:id="stk1" contextRef="#ctx0" brushRef="#br0">20168 1815 217 0,'0'0'178'37,"0"0"0"-37,0 0 54 0,0 0-30 0,0 0-35 12,0 0-41-12,-31-17 33 1,-38 82-33 66,-23 22-8-67,-16 22-22 0,-14 16-16 0,-17 4-22 0,10-3-17 6,-7-6-13-4,18-14-4-2,8-20-7 0,16-27-17 11,17-24 0-11,23-17 0 4,21-13 0 3,20-5 0 61,13 0 0-68,0-8-8 0,16-14-28 1,14 13-60-1,-7 9-45 7,-11 20-50-6,-12 6-96 0,0 8-331-1</inkml:trace>
    </iact:actionData>
  </iact:action>
  <iact:action type="add" startTime="4616">
    <iact:property name="dataType"/>
    <iact:actionData xml:id="d2">
      <inkml:trace xmlns:inkml="http://www.w3.org/2003/InkML" xml:id="stk2" contextRef="#ctx0" brushRef="#br0">10175 3090 904 0,'0'0'162'9,"0"0"-7"-9,0 0 21 4,0 0-75-4,0 0-26 0,0 0 17 4,-138 214-1 31,67-135-13-35,-17 8-9 0,-7 11-15 8,-3 4-10-7,-2-4-10 0,7-11-22 28,16-18-12-29,10-12 0 0,14-20 0 3,21-12 0 4,9-13 0 18,14-8 0-25,9-4 0 4,0 0 0-4,0 0-40 60,13-17-37-60,18 2-85 0,-1 10-68 1,-14 1-82-1,-3 1-493 17</inkml:trace>
    </iact:actionData>
  </iact:action>
  <iact:action type="add" startTime="5302">
    <iact:property name="dataType"/>
    <iact:actionData xml:id="d3">
      <inkml:trace xmlns:inkml="http://www.w3.org/2003/InkML" xml:id="stk3" contextRef="#ctx0" brushRef="#br0">11908 1708 466 0,'0'0'238'0,"0"0"-93"2,0 0 40 36,0 0-58-27,0 0-28-11,0 0-3 0,0 0-28 5,-20 49 2-5,-29 5-8 0,4 6-14 4,1-4-19 61,-1-5-9-65,11-12-3 0,5-5-4 1,11-12-6-1,7-10 1 20,8-7 1-20,3-5-4 1,0 0 6-1,3-14-11 2,34-34 2-1,10-10 1 1,1 1 0 68,-12 15-1-70,-16 22-1 0,-10 12 3 0,-10 8-2 0,0 0 4 1,0 15-4-1,0 30 27 21,-24 13-18-20,2-5-6 0,7-9 0 0,2-14 0-1,10-16 0 1,3-13 3 65,0-1 7-65,0 0 6 0,0 0-7 0,11 0-13-1,26-10-1 0,15-34 0 18,2-16-1-18,-8-7-1 4,-5 4 0-4,-18 25 1 0,-13 19 1 2,-10 15 1 6,0 4-1-2,0 48 3 51,-33 36-2-55,-10 25 1-2,-1-1 3 0,6-13-1 1,6-24-3-1,15-30 0 21,10-20 1-21,7-17 1 1,0-4-2-1,0 0-1 2,40-30 0 4,17-16 0 1,-6-4 0-1,-1 0 0 8,-13 11 0-12,-20 14-2 59,-7 10-4-55,-10 10-61-6,0 1-73 0,-38 2-38 1,11 2-73-1,-9 0-140 20</inkml:trace>
    </iact:actionData>
  </iact:action>
  <iact:action type="add" startTime="6423">
    <iact:property name="dataType"/>
    <iact:actionData xml:id="d4">
      <inkml:trace xmlns:inkml="http://www.w3.org/2003/InkML" xml:id="stk4" contextRef="#ctx0" brushRef="#br0">4885 3164 150 0,'0'0'90'17,"0"0"44"-17,0 0 96 0,0 0 3 1,0 0-54 37,0 0-18-36,96-121-16-2,-96 121-24 0,0 0-26 3,0 9 15 4,-39 39-17 16,-31 18-21-22,-30 21-16 2,-16 7-24-3,-11 4-3 40,-4 3-17-40,14-2-3 1,14-7-4 3,16-16-2-3,22-19-1-1,24-23-1 5,18-19 0 33,14-6-2-38,2-6-1 0,7 2-2 0,0-5 0 3,0 0 4 0,7 0 1 30,16-5-1-33,15-17 1 0,4-12 0 2,12-14-2 31,4-8 1-26,8-19 0-7,7-2 1 0,-2-5-1 4,1 7 0-4,-11 11 1 3,-4 10-1 28,-9 12 0-31,-12 12 0 1,-8 6-1 2,-5 11 1 4,-13 4-1-4,-6 3 1 33,-4 4 0-36,0 2 1 0,0 0 2 4,-11 0-3 5,-39 24 4-9,-13 10 0 45,6 0 1-45,6-3-5 0,14-6 1 0,8-8-1 19,8-9-2-19,14-5 1 0,0-3-25 0,7 0-64 2,0 0-58 52,0 0-43-52,0 0-92-2,14 0-636 0</inkml:trace>
    </iact:actionData>
  </iact:action>
  <iact:action type="add" startTime="7267">
    <iact:property name="dataType"/>
    <iact:actionData xml:id="d5">
      <inkml:trace xmlns:inkml="http://www.w3.org/2003/InkML" xml:id="stk5" contextRef="#ctx0" brushRef="#br0">6865 1720 728 0,'0'0'277'1,"0"0"-179"2,0 0 63-3,0 0-30 1,0 0-43 38,0 0 1-38,-81 183-32-1,38-108-10 4,-1 0-10-4,8-15-16 11,8-18-10-11,11-20 0 51,8-14-7-35,6-8 1-16,3 0 1 1,0 0 7-1,24-18-8 4,25-22 0-3,7-4-2 0,-8 6-2-1,-11 14 0 2,-14 12 0 60,-15 9 4-62,-3 3 1 1,-5 0-1-1,0 0-1 0,0 39-1 0,-26 35 21 19,-12 23-20-19,-4 14 15 1,-2-5-1-1,4-22-2 1,12-24 0 6,12-33-7 6,14-18 1-12,2-9-3 52,7-45-7-39,42-41 1-13,22-27-1-1,6-8 1 0,-5 20 0 6,-12 22 1-6,-17 28-1 0,-18 26 0 0,-16 17 0 2,-9 8 1 3,0 0 2 55,0 11 4-60,0 32 18 0,-16 9-20 0,-5 2-5 0,1-9-2 0,1-9 1 18,6-13-3-18,9-10-26 1,1-6-33-1,-1-7-43 5,4 0-77 53,0 0-61-44,0-9-185-13</inkml:trace>
    </iact:actionData>
  </iact:action>
  <iact:action type="add" startTime="7867">
    <iact:property name="dataType"/>
    <iact:actionData xml:id="d6">
      <inkml:trace xmlns:inkml="http://www.w3.org/2003/InkML" xml:id="stk6" contextRef="#ctx0" brushRef="#br0">7187 1374 305 0,'0'0'539'1,"0"0"-379"-1,0 0 12 42,190-73-55-41,-148 73-18-1,-9 0-10 0,-1 17-2 11,-4 25-14-11,-9 19-17 1,-13 14-17 0,-6 11-11 41,-6-5-16-42,-38-11-6 0,-15-16-5 0,2-20-1 5,5-21-3-4,9-6-1 15,17-7-9-16,12 0-4 50,14 0-7-49,0-9 13-1,16-5 11 0,32 5 1 0,4 9 4 22,4 0-3-22,0 0-1 1,-8 17-1-1,-12 3-6 2,-7 0-46 64,-17 0-54-66,-12 7-70 0,0-18-119 1,0 8-706-1</inkml:trace>
    </iact:actionData>
  </iact:action>
  <iact:action type="add" startTime="13841">
    <iact:property name="dataType"/>
    <iact:actionData xml:id="d7">
      <inkml:trace xmlns:inkml="http://www.w3.org/2003/InkML" xml:id="stk7" contextRef="#ctx0" brushRef="#br0">18638 4467 3 0,'0'0'24'2,"0"0"-7"-1,0 0 4-1,0 0-13 42,0 0-8-39,0 0-17-2,0 0 8 0</inkml:trace>
    </iact:actionData>
  </iact:action>
  <iact:action type="add" startTime="14202">
    <iact:property name="dataType"/>
    <iact:actionData xml:id="d8">
      <inkml:trace xmlns:inkml="http://www.w3.org/2003/InkML" xml:id="stk8" contextRef="#ctx0" brushRef="#br0">18638 4467 327 0</inkml:trace>
    </iact:actionData>
  </iact:action>
  <iact:action type="add" startTime="14222">
    <iact:property name="dataType"/>
    <iact:actionData xml:id="d9">
      <inkml:trace xmlns:inkml="http://www.w3.org/2003/InkML" xml:id="stk9" contextRef="#ctx0" brushRef="#br0">18638 4467 327 0,'-76'-157'233'2,"76"157"-88"-2,0-3 25 0,0 3-42 0,0 0-39 9,0 0-26 20,0 0-4-28,3-3-4-1,26-2-18 0,8-3-9 25,7-4 3-25,8 2 7 8,7-2-6-7,11 1 2 3,5-3-10 25,2 4-6-29,3-7-5 3,10 8 1-3,-3-2 0 47,3 1-6-34,7 8 4-13,0 2 3 1,-3 0-2 4,-1 0-6-5,-6 0-2 1,-3 12 1-1,-3 3-1 2,-1 7 1 52,-6 10 5-39,-2 8 0-15,-1-1-3 0,-1 6-4 0,-4-3-2 2,-8-6 2 3,-1 2 2-5,-2-11-6 0,-3 0 0 1,-4 0 1 2,1-2 0 49,-2 4-1-50,-10-8 0-2,-2 3 1 0,-7-7-1 0,-14-7 2 20,-4-5-3-20,-4-5 1 0,-6 0 0 0,0 0 0 2,0 0-3 65,0 0 0-67,0-10-4 0,-26-20 6 0,-17-7 1 0,-5-4 0 7,-6-4 0-7,-2 3 1 0,2-3-1 0,8 1-1 2,5 4 0 5,11 4 0 54,6 7 1-45,8 13-1-16,15 4 0 0,-3 10 0 0,4 2 1 1,0 0 2 122,0 0 0-123,0 0 0 0,0 0-1 0,0 0 2 1,0 0 1-1,16 0 20 0,24 17-5 2,12 20 16-2,2 4-10 0,0 2 8 0,-8-2-7 0,-8 2 1 1,-5-7-5-1,-8-4-8 0,-5-4-4 0,-4-9-3 0,-7-2 0 0,-2-8 2 1,-4-7-1-1,-3 0 2 0,0 3-7 5,0 5 3-1,-10 5-5 59,-37 2 5-63,-20 5-5 0,-9-5 0 0,-11 0 0 1,-3-6 0-1,1-1 3 7,7-6 2-7,15-4 1 8,13 0-5-8,17 0 0 16,11 0-2-13,13 0-1-3,11 0-2 8,2 0-7 0,0 0-30 55,0 0-12-48,0 0-35-15,0 0-47 1,9 10-82-1,2 5-35 6,-6 10-261-6</inkml:trace>
    </iact:actionData>
  </iact:action>
  <iact:action type="add" startTime="22730">
    <iact:property name="dataType"/>
    <iact:actionData xml:id="d10">
      <inkml:trace xmlns:inkml="http://www.w3.org/2003/InkML" xml:id="stk10" contextRef="#ctx0" brushRef="#br0">15229 13683 568 0,'0'0'155'8,"0"0"-82"-7,0 0 68 2,0 0-38-3,0 0-28 1,0 0-11 43,0 0-13-35,0 0-2-9,0 0 90 0,-142 11-77 5,58 2 5-5,-19 4 4 0,-7-2-1 0,-13 0-19 5,-3-7-10 33,-13-3-2-38,-11-1-2 1,-15-4-7 10,-6 0-14-11,-7-12 3 0,2-13-3 5,8-2 3 32,7 0 3-36,8 0-5-1,9 3-2 4,3 8-1-4,4 4 4 2,-8 10-13 12,-9 2-5-12,-5 0 0 37,-5 0 0-39,3 0 0 0,-3 0 0 11,3 0 0-11,-5 0 0 1,5 2 0 1,13 5 0 3,10-7 0 42,15 0 0-47,16 0 0 0,2 0 0 17,5 0 0-17,-3 0 0 0,-4 5 0 1,-7 3 0 0,-14 4 0 3,-18 4 0 50,-17 5 0-54,-12-1 0 0,-15 4 0 0,-6 7 0 0,-5 3 0 17,-9-1 0-17,1 3 0 0,12 1 0 0,4 0 0 4,13-1 0 2,5 2 0 61,4-2 0-67,3-6 0 1,-5-5 0-1,-4 2 0 0,6-3 0 7,2 2 0-7,3-4 0 0,6 3 0 0,-4-6 0 2,6-2 0 4,6-4 0 47,7-8 0-39,4-5 0-13,3 0 0 0,5 0 0 0,-2 0 0 3,-1 0 0-4,-5 0 0 0,-4 2 0 1,-14 8 0 0,-6 3 0 57,-8-2 0-45,-5-3 0-13,-9-3 0 0,-7-5 0 0,-9 0 0 0,1 0 0 6,14 0 0-6,2-13 0 0,18 2 0 1,14 0 0 6,4-3 0 46,2 2 0-52,-6 4 0-1,-4 3 0 1,12 5 0-1,15 0 0 18,11 0 0-18,20 0 0 0,14 0 0 1,14 0 0 0,13 0 0 5,3 0 0 49,7 0 0-42,6 3 0-12,-5 4 0-1,3 5 0 0,-3-4 0 0,7 1 0 6,5-4 0-5,9-2 0-1,2-3 0 1,0 3 0 5,5-1 0 44,-5-2 0-49,2 4 0-1,3-4 0 0,4 0 0 0,6 1 0 16,4-1 0-15,6 0 0-1,0 0 0 1,0 0 0 5,0 0 0 42,0 0 0-34,0 0 0-14,0 0 0 0,0 0 0 2,0 4 0 1,0-4 0-3,0 3 0 0,0 0 0 0,0-3 0 30,0 0 0-30,0 0 0 0,0 0 0 3,0 0 0 0,-7 5 0 43,-6 7 0-46,-2 2 0 1,-11 6 0-1,6-7 0 4,-6 4 0-4,6-6 0 12,-1 0 0-12,4 4 0 58,-2-4 0-52,2 0 0-5,6-3 0-1,-2-3 0 0,5 2 0 0,0 2 0 18,0-5 0-18,2 5 0 0,-7 6 0 1,4 2 0-1,-4-1 0 3,-1 9 0 5,6 1 0-3,-5 2 0 5,5 6 0 55,-4 0 0-63,5 7 0-2,-3 7 0 0,0 6 0 0,-3 10 0 0,2 4 0 21,1 5 0-20,7 6 0-1,-1 7 0 1,4 8 0-1,0 1 0 2,0 3 0 5,4 1 0-1,9-4 0 59,-2 1 0-64,-1 3 0-1,0-2 0 0,-7-1 0 0,3 0 0 0,-6 3 0 21,0-2 0-21,0-4 0 2,0-6 0-1,0-8 0 1,0-8 0-2,7-7 0 7,0 3 0-1,6-5 0 1,4-6 0 63,-6-5 0-65,2 7 0-5,0 4 0 0,-3 7 0 0,0-5 0 0,-7 3 0 1,-3-5 0 22,0-6 0-23,0-5 0 0,0-4 0 0,0 1 0 1,0 6 0 0,0-3 0 4,0-1 0 9,0-1 0-12,0 0 0 64,0 1 0-66,0 1 0 0,-10-6 0 0,4 0 0 0,2-9 0 0,4-10 0 21,0-9 0-21,0-3 0 0,0-4 0 1,0 0 0-1,0 1 0 1,0-5 0 6,0-1 0 75,0-3 0-81,7 4 0-1,6 1 0 1,3-2 0-1,4 0 0 0,12 3 0 6,4-2 0-6,19 6 0 0,11-1 0 1,10-3 0-1,11-1 0 2,10-7 0 5,11 5 0-2,2-5 0 55,10 0 0-60,1 0 0 0,6 2 0 1,6 0 0-1,12 8 0 0,9 1 0 21,5 0 0-21,-3 9 0 1,-6 0 0-1,4 5 0 1,4 0 0 8,9-1 0-5,1 3 0 64,4-2 0-68,1-3 0 0,4-2 0 0,-5 5 0 0,-7-5 0 0,-4-3 0 19,-1 2 0-19,1-14 0 0,-5-5 0 3,-15 0 0-3,-14 0 0 2,-9 0 0 4,-1 0 0 2,-10 0 0 2,-2 0 0 47,-8 0 0-42,-9 0 0-14,-2 0 0-1,1 0 0 0,-3 7 0 1,9-4 0 5,-3 2 0-6,1-5 0 0,-1 0 0 0,0 6 0 2,2-6 0 10,-8 0 0-4,1 0 0-8,-9 0 0 77,8 0 0-77,9 0 0 0,0 0 0 0,10-6 0 0,-6-14 0 1,0 1 0 6,-7 2 0-7,-7-3 0 0,-7 3 0 0,3 4 0 5,2-2 0-5,2 5 0 8,-4-2 0 6,5 4 0-12,0-9 0 72,3 2 0-74,3 3 0 0,-3-1 0 0,-1 2 0 0,-1 3 0 1,-1 3 0 6,0-2 0-7,3 7 0 0,6 0 0 0,1-5 0 1,-4 5 0 6,7 0 0 5,-4-5 0-10,3 5 0 80,4 0 0-82,6 0 0 0,-6 0 0 0,-5 0 0 0,-2 0 0 1,0 0 0 6,-8 0 0-7,2 0 0 0,6 0 0 0,-4 0 0 0,3 0 0 2,-2-7 0 4,0-6 0 4,-2-2 0-5,2 5 0 55,2-10 0-60,0 8 0 0,6-5 0 0,4 3 0 0,6 0 0 0,6-3 0 21,2 3 0-21,0-5 0 0,-3 2 0 1,3-4 0 0,-1-1 0 6,11 3 0 7,1-1 0-13,1-5 0 60,-1 5 0-59,-2-2 0-2,-5 8 0 0,1 0 0 1,2 7 0 0,2 7 0 23,4-5 0-23,-5 5 0-1,7-4 0 0,-1 4 0 0,-5 0 0 2,1 0 0 3,-6 0 0 4,-12 0 0-3,-1 0 0 72,-7 0 0-78,-3 0 0 0,4 0 0 1,-3 0 0-1,2 0 0 2,-3 0 0 5,-2 0 0-7,-6 0 0 0,-2 0 0 0,-8 0 0 0,-7 0 0 2,-6 0 0 4,-6 0 0 7,-7 0 0-10,-8 0 0 59,-1 0 0-62,-2 0 0 0,-5 0 0 1,-3 0 0-1,5 0 0 0,-7 0 0 22,13 0 0-22,-5 0 0 1,4 0 0-1,-4-8 0 0,-1 8 0 6,-10-1 0-1,-1 1 0 4,-13 0 0 34,-8 0 0-37,-4 0 0-6,-3 0 0 0,0 0 0 0,0 0 0 3,0 0 0-3,0 0 0 30,0 0 0-29,0 0 0-1,0 0 0 3,0 0 0-2,0 0 0 40,3 0 0-41,-3-4 0 0,0-4 0 4,1-23 0-3,-1-14 0-1,0-21 0 30,0-16 0-29,0-20 0-1,0-21 0 4,0-22 0-3,0-10 0 59,0-25 0-59,0 2 0-1,0-5 0 0,0 10 0 0,-1 3 0 7,-2 7 0-7,0 15 0 0,-2 7 0 18,5 12 0-18,-5 5 0 0,-3 12 0 7,0 11 0 51,0 7 0-40,1 13 0-18,-2 12 0 0,5 0 0 0,-3 5 0 0,4-1 0 8,3-1 0-8,0-3 0 1,0 2 0-1,0 3 0 3,0 2 0-3,0 5 0 10,0 7 0 54,0 7 0-46,0 13 0-18,0 1 0 0,0 4 0 0,0-2 0 1,0-8 0 0,0-4 0 5,0-1 0-5,0-1 0-1,0-2 0 0,0 1 0 4,0-8 0-4,0-3 0 66,0 3 0-48,0 13 0-17,-3 12 0-1,0 13 0 0,3 12 0 1,0-7 0 6,0 0 0-7,-4-8 0 0,4 0 0 0,0-2 0 1,0-4 0 1,0 10 0 61,0 3 0-57,0 4 0-6,0 4 0 0,0 0 0 0,0 0 0 0,0 0 0 0,-3 0 0 20,3 0 0-19,-13 0 0-1,-10 0 0 3,-12 0 0-3,-11-5 0 5,-8-3 0-2,3 0 0 8,-5-2 0-8,-5 3 0 60,-2 1 0-62,0 2 0-1,2 4 0 0,7-2 0 0,-1 2 0 0,13 0 0 23,3 0 0-23,8 0 0 2,5 0 0-1,6 6 0-1,-7 28 0 2,2 22 0 7,-3 26 0-5,8 23-118 64,16-53-173-68,1 1-125 16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4T01:54:49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15">
    <iact:property name="dataType"/>
    <iact:actionData xml:id="d0">
      <inkml:trace xmlns:inkml="http://www.w3.org/2003/InkML" xml:id="stk0" contextRef="#ctx0" brushRef="#br0">15758 1663 449 0,'0'0'110'6,"0"0"-1"1,0 0-2-1,0 0-43 2,0 0-1 0,0 0 14 0,0 0-23-1,-11-5 1 0,-14-1-4 1,-4 0-10 0,-1-1-7-2,-10-3-6 2,-2 8 4 0,-10 2-8 0,0 0-7-2,-3 0 4 2,-2 17 1 0,-3 14-6 0,7 10-3-2,3 10 4 5,8 11 1-3,2 8 9-2,9 12-12 1,10 3-1 1,13 4-5-1,8-6 0 2,0-6-1-4,31-15 1 8,39-11 5 2,27-14 8-11,26-20-10-3,12-17-6 5,14 0-3 0,-8-54 0 4,-12-22-3-5,-13-25 0 13,-23-17 0-16,-32-20-1 4,-29-6-6-1,-32 1 0 2,-9 19-32 2,-64 29-39-2,-31 21-69 1,45 74-42-1,-2 0-352 1</inkml:trace>
    </iact:actionData>
  </iact:action>
  <iact:action type="add" startTime="11000">
    <iact:property name="dataType"/>
    <iact:actionData xml:id="d1">
      <inkml:trace xmlns:inkml="http://www.w3.org/2003/InkML" xml:id="stk1" contextRef="#ctx0" brushRef="#br0">5813 3696 338 0,'0'0'200'7,"0"0"-93"0,0 0 17 2,0 0-8-4,0 0-37 4,0 0-2-2,0 0-31 1,-132-16-2-2,110 33 3 2,4 3-19 0,-7 9 15-2,-1 3 11 3,0 12-9-2,3 0-16 2,-2 4-5-4,2 6-2 3,2 2 2 0,-2 9-3 0,6 4 1 3,-3 13 5-7,4 6-6 5,0 4 4-1,4 6-6-1,-1 3 5 0,6 6-7 1,-6-4 8-1,1 3 2 2,0 3-10-4,4-3 4 4,-4 1-6-1,1-2-3 0,2 1-4-2,-3 3 11 2,4 10-15 0,-5-1 3-1,0 3-4 3,-1 0 0-1,-1 3 2-4,1 11-2 2,0 11 4-3,1 11-7 6,0 8 10-3,6 4-9 2,-2 3 7-4,-3-1-8 5,8 1 0-4,-8 1 0 4,1 4 2-6,-5-4-4 5,0-5 4-1,1-10-4-1,-8-12 5 0,4-6-3 0,-5-7 2 2,3-2-3-1,-2-1 2-2,3-4-1 3,-3 0 0-3,-3-2 0 2,5-4-1-2,1-9 3 3,1-11 1 5,3-9 0-4,0-10 9-8,0 3-11 2,-5 4 3 3,5 2-1 1,-3 1 2-2,-1 3-3 3,4-5 1 7,-5-4-3-14,7-3 2 4,4-12-2 0,0-14 3 2,8-9-4-1,-2-15 1-1,-3-14 0 4,7-2 1-4,-2-8-1 2,2-5 0-3,0-1-2 4,0-2 1 2,-3 0 1-5,3 0-1 3,0 0-3-3,0 0 1 1,0 0-7 1,-3 0-4-3,-10-30-1 4,-7-24 10-2,-8-22 2 2,-1-11 4-3,2-11-4 3,-5-13-4-1,4-3 1-4,-1 7-4 11,2 12 4-10,7 21 5 0,2 26-1 2,14 17 2-1,1 21 0 1,3 10 1 1,0 0 1-1,-3 0 10 0,3 0 1 2,0 0 27-1,0 37 6 1,0 15-17-4,6 19-25 3,8 4 3 4,10 6 8-5,-4 13-5 5,0-5 12-12,-1-1-10 8,-5-6 0-1,0-21-3-2,-1-14 8 4,-6-20 6 1,-3-14-23-2,2-6 0-4,-6-7 0 4,0 0 0 0,3 5 0 1,-3-5 0-5,4 0 0 7,-4 0 0-6,3 0 0 3,0 0 0-2,-3 0 0 3,0 0 0-1,0 0 0-1,0 0 0 0,17 0 0 1,20 0 0 1,22-22 0 0,19-25 0-2,2-5 0 2,0-19 0-5,-9-6 0 4,0-17 0-3,-2-5 0 4,-8 1 0-1,-7-1 0 1,-6 13 0-4,-9 2 0 4,-3 5 0-2,-5 0 0 3,-5 7 0-6,-9-2-122 4,-1 10-64 0,-1 12-53 0,-15 52-82-2,10 0-365 1</inkml:trace>
    </iact:actionData>
  </iact:action>
  <iact:action type="add" startTime="12993">
    <iact:property name="dataType"/>
    <iact:actionData xml:id="d2">
      <inkml:trace xmlns:inkml="http://www.w3.org/2003/InkML" xml:id="stk2" contextRef="#ctx0" brushRef="#br0">7564 3529 254 0,'0'0'514'2,"0"0"-419"3,0 0 30 3,0 0-33 0,0 0-48 0,0 0-1-2,0 0 0 2,102-17 4 0,-79 29-15 1,0 8 15-2,-1 10 4-1,1 7-27 2,-1 11 2 0,-6 0-2 0,-2-1 8-2,2 4-11 3,-3-3 6-2,-1 3-14 2,1-1 9-4,-2 6 2 7,-1 6-8-7,-1 6 3 3,4 5-3-2,-7 8 1 3,4 0 0-2,-6 6 1-1,5 1-5 3,-2-2 8-1,1 8-8 1,0 1 2-2,4 3 0-2,1 3-5 4,7 3 0-1,2 0-3 0,0-3 10-2,1-5-10 3,6-7 8-2,-4-1-14 9,1-7 6-13,3 4-6 5,-2-1 2-5,1 4-2 4,-2-6 1 0,-3-1-3 0,-3-6 2 2,-2-4 3-5,-5 0-3 8,-3-2 2-5,-3 1-3 2,5-11 0-5,-8-13 1 4,3-11-1-1,-1-5 1 2,-1-8 0-3,-3 0-2 3,1-5 3-2,-1-6-2 1,-2-6 1-3,6-5-2 5,-6 0 0-5,0 0 0 3,0 0-1 1,0 0-3-4,0 0-6 4,0 0-3-2,0 0-6 1,0 0-5-1,-31-8 7 1,-20-26 15 1,-14-6 2-5,-3-4 0 5,-4-4 0-1,3 0 0-1,9 0-1 1,4 7-6-1,12 4-5 1,4 9 8 0,16 6-11-1,8 10 12 0,11 4-2 0,5 8 4 1,0-2 0-2,0 2 4 3,0 0 4-1,0 0 9-1,0 0 15 0,28 13 2 2,13 23-24-1,5 9 17 1,8 6-3-3,9 5-5 0,1 0 5 2,6-2-4 1,-6-9-5-4,-4-3 7 7,-6-8 1-2,-10-9 6-6,-11-3-8 1,-7-10 1 2,-10-4-1 0,-12-8-19 1,-4 4 0-2,0-4 0 3,0 0 0-2,0 0 0 2,0 0 0-4,0 0 0 4,5 0 0 0,11-17 0-2,4-28 0 1,6-23 0-1,-4-16 0 0,-4-12 0 1,-4-8 0 0,-7 0 0-2,-1 13 0 3,-4 15 0-2,-2 24 0 2,0 22-82-4,0 15-57 5,0 15-100-5,0 0-108 1,0 8-543 3</inkml:trace>
    </iact:actionData>
  </iact:action>
  <iact:action type="add" startTime="16620">
    <iact:property name="dataType"/>
    <iact:actionData xml:id="d3">
      <inkml:trace xmlns:inkml="http://www.w3.org/2003/InkML" xml:id="stk3" contextRef="#ctx0" brushRef="#br0">22602 14060 316 0,'0'0'118'3,"0"0"4"2,0 0-1 3,0 0-50 0,-185-3-11 0,114 43-5-2,-1 7 2 2,1 8-3 0,1 2 9 0,7-1-4-2,9 1-13 2,6-7-1 0,5 7 8 0,9 4 1-2,14 5-2 2,20 5-18 0,0 8-1 0,17 0-7 0,37 3 6 1,16-6-23-2,6-6-3 2,6-12-4-5,-6-15 1 5,-2-26 0-2,3-17-2 3,4-25-1-4,5-62 0 0,-6-31 0 2,-12-32-3 3,-16-9 5-2,-14-8-4-5,-21 9 1 8,-17 30-3-9,0 32-25 2,-48 38-69 3,-24 35-63 0,28 23-68 1,4 17-565-3</inkml:trace>
    </iact:actionData>
  </iact:action>
  <iact:action type="add" startTime="20637">
    <iact:property name="dataType"/>
    <iact:actionData xml:id="d4">
      <inkml:trace xmlns:inkml="http://www.w3.org/2003/InkML" xml:id="stk4" contextRef="#ctx0" brushRef="#br0">11834 12286 314 0,'0'0'206'6,"0"0"-73"-1,0 0-10 4,0 0-21-2,0 0-16 2,0 0-1-2,0 0-16 2,8 3-10-3,-8-3-6 2,0 0-10-2,0 0 12 1,0 0-2 2,-21 0-16-4,-6 0 10 3,-5 0-8 0,-3-6-19 0,-1 1 6 0,-5-4-1-2,1 3-13 2,-1 2 6 0,1-6-7-1,-3 5 5 2,0 0-10 1,-3-2 6-5,-5 6-3 5,2-6 1-6,-1-2-4 5,2 4 4-1,-2-3 1 0,3 0-4-2,-3-6 7 2,5 2-8 0,-3-7 3 0,0 1-1-2,5 0 0 2,1-2 2 0,2 3-2-2,0-3-2 3,6 0 0-3,-5-1-1 4,6-3 0-2,0 1 5-4,-5-4-6 7,2-1 1-5,-5-1-3 4,5-2-1-5,0 0 3 2,1 4-3 3,2-1 5-4,1-4-5 1,7 4 3 0,2-3-3 2,0 7 0-4,-5-3-1 4,-1 2 0-2,0 2-1 10,-6 4 1-16,2-1 4 10,5 3-4-10,-1 2 1 7,2-2-1-1,4-1 4 0,-2 1-3 2,0-2-1 2,1-1 0-6,3 0 0 4,-2 6 1-6,6 0-1 5,1 0 0-1,4 4 0 1,1-7 2 1,-1 8-1-1,6-6-1-1,1 4-2-3,-4-1 1 6,5 2 1-3,-5-2 0 1,-3-1-2-3,5-1 1 5,-2-1 0-4,-2 1 2 3,3 1 1-2,-2 1-2 3,4 0 0-5,2 4-3 4,-2 2 2 0,3 2 1-2,-1-3-2 0,1 5 1-2,3-2-1 2,0 4 0 0,0 0 1 2,0-2 0-2,0 2-2-1,0 0 3 2,0 0 0 1,0 0 0-3,0 0-1 1,0 0 0 1,0 0 0 0,0 0-4 0,0 0 2-2,28 0 0 3,14 0 3 0,4 0 1 0,-1 12 1-5,1 1-1 5,-1 2-1 8,5-1 1-15,-7-1 1 10,-4 1 6-11,-1-1-6 6,-8-6 8-4,-3 3-3 5,-13-3 1 1,-2-4-2-1,-11 2 8-3,-1-5-1 4,0 4-1-2,0-3-2 2,0-1-6-1,0 0 6-3,-4 7-6 5,-33 1 0 2,-16 1 0-1,-7-4-4-10,5-5-1 6,-1 0 1-1,7 0 0 0,-4 0 1 3,10-2 1-2,-6-13-2 2,9 3-1-1,9 5-3-2,6-2 3 1,10 5-6 2,2-3 4 2,5 4 1-9,0 3 0 6,4 0 0-1,4 0 0 0,0 0-1 1,0 0 1 1,0 0 0-2,0-2-2 0,0 2 3 0,0 0 1 0,0 0 0 1,0 0 0-2,0 8 2 3,0 20 0-1,0-3-2 1,0 7 0-1,4-2 2-3,20 7-2 3,5 5 3 0,1 0 3-2,8 8 4 3,1-1-4-2,-9-10 3 1,-1-6-9-1,-7-9 12 0,-13-14-12 0,1-7 0 2,-10-3-1-2,0 0-3-1,0 0-13 2,0 0-40 1,0 0-65-4,0 0-84 4,0 0-100-2,0 0-308 2</inkml:trace>
    </iact:actionData>
  </iact:action>
  <iact:action type="add" startTime="22663">
    <iact:property name="dataType"/>
    <iact:actionData xml:id="d5">
      <inkml:trace xmlns:inkml="http://www.w3.org/2003/InkML" xml:id="stk5" contextRef="#ctx0" brushRef="#br0">13655 12256 464 0,'0'0'206'5,"0"0"-32"1,0 0-19 0,0 0-65 2,0 0-22 0,0 0-6 0,0 0-13-2,120-24 4 2,-86 16-2 0,3-2 2 0,4-5-18-2,7-2 3 2,-3 0-14 0,5-3 2 0,4-2-9-2,-2-3-2 2,0-3 3 0,4 2-2 1,-3-3 5-1,-2 2-8 1,3-1 5-3,5 1-9 4,-1-3 3-4,-4 3-5 0,-1 2 1 2,-1 2-1 10,-7 3 2-14,2 0 1-4,-2 3-5 9,0 1 4-4,-2-1-3 4,-2 0 1-4,-1-3-7 3,4-2 1 1,5-3-1-4,5 0-1 5,2-4 1-3,1 4 1 1,-1-4-1-2,-4 2 1 3,2-1-2-2,-3 2 4 3,1-4-5-4,-7 3 5 2,4 2-3-1,-10 0 0 0,-1 3 0-1,0-1-1 2,-5 1 3 0,6 3-4 0,-6-1 4 1,-2 0-1-4,2 0 1 4,-10 3-4-2,2 3 2 0,-2 4 0 0,-10-1 0 7,-4 1 0-8,-2 8-1 0,-7 2 1-1,0 0 3 1,0 0-3 3,0 0 0-4,0 0 0 3,0 0 1 0,0 0-1 0,0 0 0-2,0 0 0 2,0 0-3 1,-23 0 3 0,-17 0 0-2,-13 0 0-1,3 0 3 4,-8 0-4-4,-2 0 1 1,-4 2 0 2,-2-2 0-3,-1 0 0 3,-3 0-1-4,2 0 2 5,0 0-2-4,3 0 3 5,14 0-3-7,11 0 2 5,11 0-1-3,14 0 2 2,6 4-2-3,7-2 0 4,2-2 1-2,0 0-2 1,0 0 2 1,0 0 7-4,0 7-7 4,36 1 32-1,15 1-31-1,25-1 0 2,4-3-2-3,13-5 0 3,-2 0 0-3,3 0 1 2,-1 0 0 1,-6 0 0 0,-10 0-1-5,-9 0 1 4,-11 0-1 0,-14 0 1 4,-10-8-1-9,-9 3 0 8,-8-2 1-3,-8 7-2-5,-3 0 2 3,-5 0 3 2,0 0 2 0,0 0 13 0,0 0-7-1,0 0-1-1,0 0 0 2,-29 32-7 1,-12 12 1-3,-5 3-3 3,-1 1 2-2,-1-2-3 2,9-7 1-4,2-5-2 5,9-4 0-4,2-7-2 2,9-3 2-1,1-3-1-1,0-2-21 4,-2-2-38-2,2-2-61-2,2-3-34 1,11-8-117 0,3 0-303 1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30T01:10:55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28">
    <iact:property name="dataType"/>
    <iact:actionData xml:id="d0">
      <inkml:trace xmlns:inkml="http://www.w3.org/2003/InkML" xml:id="stk0" contextRef="#ctx0" brushRef="#br0">13187 7684 867 0,'0'0'79'4,"0"0"-2"-1,0 0 1 5,0 0-12 0,0 0 7 0,0 0-31-2,0 0 2 2,-164-35-3 0,119 46-2 0,-7 17-2-1,4 12-4 2,7 8-3-2,2 3-1 1,7 7-6-2,12 2 6 2,6-4-1 1,1-3 6-2,13-11 5 0,0 0 0 13,0-7 6-20,18-3-16 6,27 0-14 2,12-13-10-4,2-10-3 7,-2-7-2-2,-6-2-1-5,-5 0-3 4,-8 0 2 0,-5 0-33 0,-8 0-68-3,-1-13-60 3,-24 3-73 1,0 3-113 0</inkml:trace>
    </iact:actionData>
  </iact:action>
  <iact:action type="add" startTime="11660">
    <iact:property name="dataType"/>
    <iact:actionData xml:id="d1">
      <inkml:trace xmlns:inkml="http://www.w3.org/2003/InkML" xml:id="stk1" contextRef="#ctx0" brushRef="#br0">13497 7820 896 0,'0'0'164'6,"0"0"10"-1,0 0-67 3,0 0-22-2,0 0-22 2,0 0-9 1,158-5 7-1,-99 5-26-3,12 0 13 4,9 0-5-1,6 0 2 1,-1-3-12-4,-4 1-11 4,-7 2 4-2,-4 0-10 1,-11 0 4-2,-11 0-12 3,-12-3-3-2,-8-4-2 1,-8 5 0-1,-4-1-3 11,-6 3 0-16,-7 0-2 8,0 0 2-9,-3 0-1 6,0-2-4 0,0 2 4 4,0-11-7-5,0-15 2 1,-35-11 0 0,-14-13 5 2,-7 0 1 3,-7-3-1-10,-1 8-3 8,4-2 4-4,3 6-3 6,5 8 1-10,11 4 1 6,11 12 0 2,12 8 1-6,8 2-2 5,7 3 2-3,0 2 0 2,3-2 3-1,0 2 1 0,0 2 1 3,0 0 5-1,32 12-1-4,16 21-7 9,16 9 0-12,-5-3-1 11,2-2 0-10,-4-4 4 11,-6-4-2-10,-9-7 4 6,-11 1-4-8,-2 0 4 5,-8-7 12 2,-14 7-6-5,-3-1 0 5,-4 7-6-1,0 10-5 0,-27-4 1-1,-24-1-3-2,-5 0 0 3,-1-14 0 0,3-9-3 5,9-2 3-12,3-9-4 8,12 0-3-1,10 0-16 0,15 0-33-3,5-27-16 4,0-5-33 0,42 0-79-1,-14 25-74-5,1 7-136 8</inkml:trace>
    </iact:actionData>
  </iact:action>
  <iact:action type="add" startTime="12447">
    <iact:property name="dataType"/>
    <iact:actionData xml:id="d2">
      <inkml:trace xmlns:inkml="http://www.w3.org/2003/InkML" xml:id="stk2" contextRef="#ctx0" brushRef="#br0">15581 7529 587 0,'0'0'270'7,"0"0"-142"-2,0 0-12 1,0 0-53 2,0 0-24 0,0 0 16 0,-95 111-9-3,31-67-2 4,-13-3 4-1,5-5-8 1,-1-4-11-3,8-13-14 1,4-11-10 3,7-8-2-4,11 0-3 1,10-22-4 1,12-20 0 1,18-3 4-3,3 0 2 3,0 6-1-3,11 14 0 2,22 8 2 0,10 15 2 0,5 2-2-2,4 0 2 4,2 4 0-4,3 32 3 0,-2 18 2 21,8 5 12-27,0 12 5 0,3-7-8 9,-6-9-3-2,-2-15 1-2,-4-9-6 2,-4-18-5 3,-3-9 0-6,-7-4-2 5,1-4-3 0,-6-33-1-2,-14-14-1 2,-8-2-1-1,-10-4 0-3,-3 4-2 5,0 5-3-7,-29 6-18 6,-21-4-30-2,-14 10-26 2,-10 2-68 0,43 29-75 0,5 5-366-5</inkml:trace>
    </iact:actionData>
  </iact:action>
  <iact:action type="add" startTime="13645">
    <iact:property name="dataType"/>
    <iact:actionData xml:id="d3">
      <inkml:trace xmlns:inkml="http://www.w3.org/2003/InkML" xml:id="stk3" contextRef="#ctx0" brushRef="#br0">10083 5582 868 0,'0'0'156'3,"0"0"3"2,0 0-21 0,0 0-29 1,0 0-13 3,0 0-2-1,0 0-15 1,45 36 1-4,-6-36-7 4,5 0-8-2,4-9-12 2,1-11-8-3,5-7-13 2,4-5-32 0,7-5 0-1,-1-2 0 0,4-3 0 0,0 0 0 10,0 3 0-17,-3 2 0 7,3 0 0 3,5 4 0-1,4-1 0-3,7 3 0 1,14-5 0 2,-1-3 0-3,5-6 0 2,1-2 0-3,-2 0 0 2,5 3 0 2,-2 2 0-1,-1 12 0 0,-5 4 0-2,-10 5 0 4,-5 7 0 3,-7 1 0-11,1-4 0 4,-3-3 0 3,13-5 0 3,4-9 0-10,12-3 0 6,9-5 0 0,4 3 0 4,1 5 0-11,-1 4 0 7,-4 3 0 1,4 2 0 1,-5-5 0-8,7-2 0 6,2-3 0 0,-7-6 0-1,-4 0 0 4,-9 0 0-7,-7 6 0 5,1-1 0-3,0 1 0 3,3 3 0 0,-5-2 0-3,-7-1 0 3,-5 2 0-5,-8-1 0 3,-3-3 0 2,-6 2 0 0,1-6 0-2,3 1 0 0,-5 5 0 0,-4 1 0 3,1 4 0-5,-3 6 0 2,-4 5 0 4,-12-2 0 0,-9 8 0-9,-5 0 0 5,-9-2 0 4,-2 4 0-6,-2 6 0 4,-6-2 0-4,-3 2 0 2,-2 0 0 1,-2 5 0 1,-26 0 0-3,-50 0 0 2,-37 0 0 1,-20 0 0-4,-11 0 0 3,-3 0 0 1,-11 0 0-1,13 0 0-4,13 3 0 7,20 19 0-5,31-5 0 7,24-2 0-11,26 2 0 7,19-10 0-1,8-4 0-2,4 2 0 0,34 1 0 2,58 0 0 0,38 2 0 0,21-8 0-1,-8 0 0 0,-18 0 0 1,-22 0 0 0,-29 0 0 0,-18 0 0-1,-16 0 0 0,-16 0 0 3,-5 30 0-7,-15 19 0 6,-4 10 0 0,0 2 0 0,-4 4 0-5,-31-8 0 3,-10-6 0 2,2-6 0-1,2-9 0 1,5-8 0-5,0-6 0 6,16-10 0-3,6-7 0 1,14-5-134-2,0-14-106 1,0-14-28 2,29-11-57-1</inkml:trace>
    </iact:actionData>
  </iact:action>
  <iact:action type="add" startTime="14723">
    <iact:property name="dataType"/>
    <iact:actionData xml:id="d4">
      <inkml:trace xmlns:inkml="http://www.w3.org/2003/InkML" xml:id="stk4" contextRef="#ctx0" brushRef="#br0">16116 2849 727 0,'0'0'122'2,"0"0"7"4,0 0-54 2,0 0-31-2,0 0 49 2,0 0-19 0,-195 23-1 1,145 10-2-3,7 1-19 1,10 5-10 1,12-1 8 1,14 3-3-3,7 2-11 1,0 1-10 2,39-4-6-1,13-6-7-3,14-16-5 3,0-12-4 1,-11-6 1 10,-8 0-4-19,-8-31-1 6,-22-19-2 2,-12-11-5-1,-5-18-13 0,-14-5-11 1,-33 2-10 2,-13 14-35-5,-8 21-56 3,-4 24-39-3,44 23-91 5,8 9-630-2</inkml:trace>
    </iact:actionData>
  </iact:action>
  <iact:action type="add" startTime="19789">
    <iact:property name="dataType"/>
    <iact:actionData xml:id="d5">
      <inkml:trace xmlns:inkml="http://www.w3.org/2003/InkML" xml:id="stk5" contextRef="#ctx0" brushRef="#br0">24034 8003 641 0,'0'0'250'2,"0"0"-131"8,0 0 42-6,0 0-25 2,0 0-29 4,0 0-42-4,0 0 17 2,-195 224-7-1,100-111-11 0,3-8-9 3,14-15-6-3,16-15-10-1,13-19-5 2,21-19-8 0,13-14-4 1,10-14-4-4,5-9 5 3,7 0-11 0,52-7-1 2,21-30-9-3,11-10-4-2,-15 0 3 22,-21 2-1-27,-10 11 1 0,-21 11-1 7,-16 14-2 3,-8 9 2-7,0 0 0 3,0 9 1 3,-41 38 26-1,-10 21-24 2,-5 5 2-5,7-4 1 4,21-17 2-2,12-19-6-1,12-16 4 2,4-12-6-2,0-5 0 4,17 0 0-3,53-15 0 2,27-32 0-3,4-15 0 0,-5-1 0 3,-31 12 0 0,-33 23 0-5,-20 17 0 4,-12 11 0 1,0 0 0-1,0 0 0-1,0 0 0 1,-5 11 0-1,-18 23 0 1,-4 11 0 0,-7 5-17 0,11 10-32 0,-6 9-28-5,4 16-61 7,15-44-81 0,2 3-133-4</inkml:trace>
    </iact:actionData>
  </iact:action>
  <iact:action type="add" startTime="20583">
    <iact:property name="dataType"/>
    <iact:actionData xml:id="d6">
      <inkml:trace xmlns:inkml="http://www.w3.org/2003/InkML" xml:id="stk6" contextRef="#ctx0" brushRef="#br0">23528 10302 227 0,'0'0'163'3,"0"0"27"2,0 0 34 3,132-163-26 0,-96 129-66 0,-13 11 3-1,-3 9-12 0,-7 9-21 2,-7 2-24-2,-6 3 1-1,0 0 7 2,0 3-2 0,-14 51-11 0,-28 20-59-2,-15 10-11 3,4 8 6-2,3-17-8 2,10-13 5 7,15-19-1-16,9-17-1 7,13-18-3 3,3-6 5-4,0-2-4 1,20 0-2 2,40 0 0-2,20-2-2 2,14-53-2-6,3-16 0 7,-13-11 3-2,-17 2 2 0,-22 22-4-1,-21 27 3-1,-16 20 0 8,-8 11 0-12,0 0 1 6,-28 25 8-1,-31 32-2 0,-21 25 4 3,3 3 8-3,7-6-5 0,18-14 0 1,13-20-4-4,14-14-2 7,17-18-1-5,5-6-6 2,3-2 4-2,0 1-4 2,36 5 3-2,8 1-4 3,3-4 0-2,-7-5-2 3,0-3-5-2,1 0 3-1,-5-8-10-3,-4-12-2 6,-15 3-1-3,-9 7 5 3,-8 8 3-7,0 2-22 5,0 0-14 0,0 0-24 0,-24 0-14-1,-9 0 4 0,-8 0-85 5,21 2-91-7,13 8-274 3</inkml:trace>
    </iact:actionData>
  </iact:action>
  <iact:action type="add" startTime="21969">
    <iact:property name="dataType"/>
    <iact:actionData xml:id="d7">
      <inkml:trace xmlns:inkml="http://www.w3.org/2003/InkML" xml:id="stk7" contextRef="#ctx0" brushRef="#br0">28218 7851 299 0,'0'0'361'4,"0"0"-237"2,0 0 28 3,0 0-62-2,0 0-29-1,0 0-21 2,0 0 2 0,140 78-10 1,-95-72-4-3,10-6-4 3,3 0-13-3,1-9-9 3,5-21 1-4,-11-2-2 4,-9-3-1-2,-11 6 0 2,-12 5 0-3,-11 7 0 1,-5 8 0 2,-5 5-2-2,0 4 2-1,0 0 2 2,-10 0 5 0,-32 15 0 1,-16 31 10-4,-5 16 3 3,-10 14-3 0,5 6-1 0,-5 10-6-1,2-2-2 11,-1-8-2-17,-5-5-2 11,-1-9 2-12,1-6-2 11,0-12-4-3,8-5 2-1,8-14-2-3,10-11 0 4,8-15-4 2,14-5 0-2,14 0-5-3,12-25-15 3,3-17-29-2,0 0 43 4,20 5 10-3,4 15 0 0,-7 12 1 1,3 6 8 0,-4 4 5-1,5 0 12 1,2 0-8-1,3 14 4-2,4 14-10 3,4-1 9 2,6 9 3-2,2-6 4-1,3 7 5 1,7-4-7 1,1 0-10-3,3-2 12 2,-4-2-16-3,-1-12-7 3,-5-2-5 0,-5-13 0 1,-6-2 0-4,-6 0-5 3,-9 0-21 1,-4-2-52-4,-16-13-107 2,0 0-124 3</inkml:trace>
    </iact:actionData>
  </iact:action>
  <iact:action type="add" startTime="22787">
    <iact:property name="dataType"/>
    <iact:actionData xml:id="d8">
      <inkml:trace xmlns:inkml="http://www.w3.org/2003/InkML" xml:id="stk8" contextRef="#ctx0" brushRef="#br0">29401 8111 733 0,'0'0'239'2,"0"0"-60"5,0 0-33 2,0 0-38-3,0 0-25 3,167-7-28-2,-122 5-10 1,-2 2-19-1,-3 0-17 0,-16 0-9 2,-5 0 0-4,-15 0-26 4,-4 0-55-2,0 6-90 2,0-3-66-1,-20 1-455-2</inkml:trace>
    </iact:actionData>
  </iact:action>
  <iact:action type="add" startTime="23016">
    <iact:property name="dataType"/>
    <iact:actionData xml:id="d9">
      <inkml:trace xmlns:inkml="http://www.w3.org/2003/InkML" xml:id="stk9" contextRef="#ctx0" brushRef="#br0">29304 8366 735 0,'0'0'175'2,"0"0"11"3,0 0-42 1,0 0-53 2,158 0-12 0,-117 0-29 0,-2 2-34 0,-9 10-16-1,1-2-4 2,2-6-55-3,-5-4-62 5,-23 0-58-3,6 0-162 7</inkml:trace>
    </iact:actionData>
  </iact:action>
  <iact:action type="add" startTime="23327">
    <iact:property name="dataType"/>
    <iact:actionData xml:id="d10">
      <inkml:trace xmlns:inkml="http://www.w3.org/2003/InkML" xml:id="stk10" contextRef="#ctx0" brushRef="#br0">30559 7045 407 0,'0'0'347'4,"0"0"-225"4,0 0 23-2,0 0-69 0,25 171-19 2,-45-68 12 0,-8-2-22 0,-1 8-5-2,2-8 15 3,2-15-10-1,6-12-12-2,6-17 0 2,4-13-3 0,7-9-4 1,2-15 4-3,0-5-3 3,0-3 1-1,11-7 8-1,25-1-9 1,12-4-4-3,9 0 5 3,12 0-8 1,2-4 0 11,6-13 1-18,6 1-12 3,-5 0-6-2,-5 6-3 5,-14 2-1 2,-11 1-1-5,-8 7-3 4,-16 0-27 2,-14 0-78-9,-7 0-46 4,-3 0-89 4,0 0-95-2</inkml:trace>
    </iact:actionData>
  </iact:action>
  <iact:action type="add" startTime="23721">
    <iact:property name="dataType"/>
    <iact:actionData xml:id="d11">
      <inkml:trace xmlns:inkml="http://www.w3.org/2003/InkML" xml:id="stk11" contextRef="#ctx0" brushRef="#br0">31513 8273 629 0,'0'0'214'3,"0"0"-138"1,0 0 84 1,-194 45-81 2,78-40 7 2,-12-5 1-1,-12 0-14 0,2 0-4-1,-2 0-32 1,12 0-13 0,11 0-13 0,17 0-8-2,20 0-1 2,19-5-1 1,20 3-2-2,12-1-7 0,13-1-43-1,8 4-123 3,8 0-40-3,0 0-272 1</inkml:trace>
    </iact:actionData>
  </iact:action>
  <iact:action type="add" startTime="24070">
    <iact:property name="dataType"/>
    <iact:actionData xml:id="d12">
      <inkml:trace xmlns:inkml="http://www.w3.org/2003/InkML" xml:id="stk12" contextRef="#ctx0" brushRef="#br0">30396 8726 392 0,'0'0'166'2,"0"0"-23"5,0 0 24 2,0 0-70-2,-34 165 0-1,24-136-37 2,0-4-2 0,0-3-7 0,1-5-11-2,2-4-20 3,3-3-4 0,-5-8-5-2,9-2-3-1,-2 0-4 2,2 0-4 0,0 0-1 0,0-30 0-2,2-24 0 2,27-12 1 1,6-9 2 0,5 2-2 7,-4 3 0-16,4 18 0 14,-10 9 0-13,-4 17 0 7,-10 17 1-4,-7 4 1 5,-3 5 5-4,-4 0 40 4,-2 34-11 1,5 15-32-2,-5 3 0-3,0 5-1 4,0-3 9-2,0-9 2 2,0-5-5-4,0-11-4 4,0-12 0-1,0-9-3 0,0-8 0-1,0 0-2-2,19-8 0 3,14-31-4 0,15-8 2 6,-5 6 0-12,-6 16 2 6,-10 12 0 1,-4 13 3-3,-8 0-3 1,-4 0 3 0,-6 22-1 3,-5 17-2-6,0 9-1 4,0 8 1-1,0 0 0 6,0-3-1-11,0-4 0 7,0-12-2-2,0-7-15 1,0-13-38-4,0-17-42 4,0 0-56 1,0 0-299-2</inkml:trace>
    </iact:actionData>
  </iact:action>
  <iact:action type="add" startTime="26310">
    <iact:property name="dataType"/>
    <iact:actionData xml:id="d13">
      <inkml:trace xmlns:inkml="http://www.w3.org/2003/InkML" xml:id="stk13" contextRef="#ctx0" brushRef="#br0">26828 10957 395 0,'0'0'322'1,"0"0"-216"4,0 0 37 2,0 0-37 1,0 0-22-1,0 0-15-1,-208-28-9 2,139 19 16 1,-9 1-10-1,-16 0-16-2,-6 3-5 3,-6-2 6-2,-3 5 11 2,-1-2-19-3,0 0-7 2,-2 4-2 0,7 0 0 11,-5-3-4-19,2 3-5 8,4 0-3-3,4-6 0 4,0 0-3-4,0 1 3 4,-5-1-1 0,1 0-4-6,-6 1-3 5,3-2 6 1,7 2-3 0,0 2-5-1,0-2-2-3,2-2-5 3,-3 0 4 3,4-3-9-7,-3 3 0 4,-7-2 0 1,-1 0 0-3,-5 4 0 2,0 0 0-1,2 2 0 4,-7 3 0-8,-2 0 0 7,-3 0 0-3,-2 0 0 1,5 0 0 0,2 0 0 6,2-6 0-12,2 0 0 3,-9 1 0 4,2 0 0-2,0 0 0 0,-3-2 0 1,4 7 0 0,0 0 0-1,-1 0 0-3,0 0 0 7,-3 0 0-2,4 0 0-4,0 8 0 0,7 6 0 5,8-2 0-2,4-1 0 5,11 0 0-10,6 2 0 6,9-6 0-5,11 1 0 3,6-3 0 2,4 2 0-3,8-4 0 2,-5-1 0 1,2 1 0-4,-11-1 0 2,-1 1 0 2,1 1 0 0,-4 8 0-4,3-2 0 3,-1 1 0 2,1 4 0 3,9-5 0-11,-1-1 0 14,-3 2 0-13,2-2 0 1,5-1 0 3,8 1 0-1,8-4 0 1,10 1 0 0,7-2 0 2,7-2 0-1,0 1 0-1,9-3 0-1,0 0 0 2,0 2 0-1,0-2 0 1,-2 8 0 2,0 12 0-6,-1 9 0 4,-7 8 0 1,4 1 0 3,-2 1 0-10,-4 3 0 7,5 4 0 0,-3 9 0-3,-3 7 0 2,-2 9 0-3,-1 11 0 3,-3 2 0 2,2 6 0-6,2-4 0 5,-2 2 0 1,-6 8 0-6,2 10 0 3,-5 15 0 3,0 8 0 0,6 3 0-5,-3 1 0 4,3-7 0-4,-1-2 0 5,5-4 0-5,0-4 0 2,5 0 0 7,-2-5 0-13,0-7 0 9,8-3 0-7,0 1 0 5,-6-1 0 3,4-3 0 3,4-11 0-13,2-14 0 7,1-13 0-4,0-16 0 4,0-12 0 1,0-10 0-2,0-3 0 1,0 5 0 0,0-2 0-1,0 3 0 1,0 2 0-1,1 4 0 6,6 4 0-11,2-8 0 8,-2-1 0-6,-2-7 0 5,3 1 0-2,-3 2 0 0,2 10 0 1,0 10 0 6,-2 12 0-13,-1 4 0 8,-1 3 0-4,-2-10 0 4,2-20 0-3,3-14 0 3,-6-14 0-3,0-3 0 2,3 0 0 0,-3 0 0-1,0 0 0 0,4 0 0 0,12 0 0 2,9 0 0 0,14 0 0-3,7-9 0 2,8-4 0-4,14 1 0 5,21 5 0 2,19-3 0-7,13 5 0 5,9 5 0-2,-7 0 0 2,-5 0 0 2,-4 5 0-9,-4 18 0 6,6 2 0 4,9-1 0-11,8 0 0 8,20-4 0 5,10-3 0-12,10-1 0 7,-2-2 0-6,-4-2 0 7,-12 3 0-1,-15 4 0-6,-9-3 0 8,-8 1 0-4,-6 6 0-1,-4-6 0 3,-1-1 0 0,-2-10 0-5,5-6 0 6,14 0 0 4,8-3 0-12,7-22 0 4,5-3 0 2,3 5 0 0,-7 7 0-5,8 4 0 7,-8 7 0-1,-2 3 0 3,-2 2 0-10,-1 0 0 5,-3-4 0 3,-4-4 0-6,0-1 0 6,-5 3 0-2,5 1 0-2,-10 5 0 1,1 0 0 4,-3 0 0-7,0 0 0 4,5 0 0 1,-3 0 0-1,-1 0 0 1,-6 0 0-5,-2 0 0 3,1 11 0-1,-2 6 0 4,-2-3 0-2,2-4 0 1,-5-3 0-6,-8-2 0 7,-6 0 0-2,-14 2 0 5,-8-4 0-12,-7 2 0 7,-1-3 0 1,0 8 0-4,0-10 0 4,-8 3 0-1,-6-3 0-1,-10 0 0 5,-9 0 0-11,-2 0 0 6,-9 0 0 1,-13 0 0 0,-3 0 0-2,-1 0 0 2,-3 0 0 0,6 0 0 2,1-26 0-5,-1-22 0 3,7-16 0-1,-8-21 0 4,2-13 0-8,-1-8 0 6,-2-25 0 0,2-15 0 3,4-17 0-11,-7-13 0 6,4-2 0 2,2 7 0-1,-5 14 0 1,0 11 0-4,-4 17 0 5,0 8 0-5,0 11 0 4,0 9 0-3,0 2 0 2,0 5 0 6,0 0 0-13,0 5 0 9,0 0 0-6,0 11 0 5,0 14 0-1,0 7 0 1,0 7 0-4,0 0 0 1,-4-4 0 3,1-3 0-1,-1-1 0 1,-5 1 0-1,-2 2 0-5,-1-2 0 5,-8 3 0 0,2 7 0 0,-1 6 0-1,-1 6 0 1,3 8 0 0,-6 1 0 1,2-8 0-5,-3-3 0 6,-2-4 0-2,5 1 0-3,1 6 0 3,7 9 0-1,4 8 0 2,6 7 0-2,-1 3 0-1,1 1 0 2,2 2 0 2,1-6 0-5,-3 2 0 2,3-2 0 2,-5-6 0-1,1 0 0 0,0 1 0-1,-7 6 0 1,9 1 0-2,-6 6 0 3,5 2 0-2,2 0 0 0,1 0 0 0,-3 0 0 1,0 0 0-1,3 0 0 1,-8 0 0-1,3 0-85 2,-15 0-20-3,-21-11-30 3,-5 2-53-1,17 7-87-1,9 2-280 0</inkml:trace>
    </iact:actionData>
  </iact:action>
  <iact:action type="add" startTime="29684">
    <iact:property name="dataType"/>
    <iact:actionData xml:id="d14">
      <inkml:trace xmlns:inkml="http://www.w3.org/2003/InkML" xml:id="stk14" contextRef="#ctx0" brushRef="#br0">18917 13245 503 0,'0'0'99'1,"0"0"60"7,0 0-46 0,0 0-17-2,0 0-28 2,-42 163-4 2,-6-135-8-4,-7-6-11 0,-15-5 1 2,-11-9 0 0,-17-5-7 1,-16-3 9-4,-15 0 0 4,-11 0-7-2,-4-9-11 1,-1-10 4-2,2-6-7 11,-4-10-4-15,-5-9 8 7,-14-13-7-4,-13-4 4 3,-6-3-12 0,-4-5 1 1,-3 8 10-4,0 4-16 2,1 9-3 3,10 11 9 3,10 5-1-11,11 7-2 7,9 3-1-5,15 3 0 6,9 4 0-3,12 0-7 2,1 4 8-5,-10 0-8 5,-2 8 4-1,-6 3 3 0,-5 0 1 0,0 5-5-2,1 27-4 2,1 6 2-2,-5 6 1 3,-1 0-3-1,-2 0 0-4,8-4 1 6,9-3-2-1,8-12-1-1,4-3-2-5,-7-2 0 5,-3-6 2 0,-1-5 0 0,0-3 4 1,12-6-7-4,9 0 0 3,24 0 0 1,17 0 0-2,22 0 0 2,21 0 0-5,10-4-1 6,10 4-2-2,0 0-1-4,0 0 3 7,0 0 2-3,0 0 0-3,0-2 0 2,0 2-2 1,0 0 1 2,0 0 0-2,0 0-1-4,0 0 0 6,0 0-1-2,0 0 0-4,0 0-1 6,-6 0-5-4,-3 0 4 3,-4 0 4-4,-3 0 0 4,4 0 2-2,-4 0-2 2,1 0 0-1,-6-4-3-1,2-1-2 1,2-4-3-1,-6 6 6 0,8 1 0 0,2-1 0 0,9 3 0 2,4 0-3-1,0 0 3-2,0-2-4 1,0-1-8 2,0-9 3-2,0-3 7 2,0-6 4-3,0-5 1 1,14 4-1 1,10 0 1-1,3 0-1 1,8 0 2 0,8-6 0 1,2 1 0-1,9 7 0-1,-3 1-1 0,-5 6 2 9,-2 1-2-9,-2 4 2-6,-2-2-2 9,5 8 2-10,4-5 3 8,2 0 0 0,-2 1 4 0,-8 2 6-1,-11 0 2 3,-16 4 8-2,-10 0-6-4,-4 0 3 4,0 0-6-1,-28 14-5 1,-30 25-12 0,-27 13 0 0,-6-5 0 1,-5-10 0-3,-6-2 0 1,-1-4 0 2,5-5 0 3,15-3 0-10,20-5 0 6,25-8 0 0,19-3 0 0,12-7 0 1,7 0 0-4,0 0 0 0,0 0 0 5,0 0 0-4,0 3 0 3,3 4 0-4,31 0 0 6,11 10 0-3,3 4 0-3,13 3 0 1,3 8 0 2,5-4 0 1,2 3 0 0,6 0 0-4,-4-5 0 2,-5-2 0 2,1-7 0 0,-5-6 0-5,-10-1 0 5,-11-8 0 0,-15 1 0 3,-14-1 0-11,-9 4 0 6,-5-4 0 2,0 2 0-3,0-3 0 3,0 15 0-4,-26 9-12 4,-32 17-229-1,24-20-170 0,-8 3-154 2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30T01:10:55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1276">
    <iact:property name="dataType"/>
    <iact:actionData xml:id="d0">
      <inkml:trace xmlns:inkml="http://www.w3.org/2003/InkML" xml:id="stk0" contextRef="#ctx0" brushRef="#br0">19820 5730 827 0,'0'0'145'7,"0"0"2"-5,0 0-21 4,0 0-21 1,0 0 1 2,0 0-25-1,0 0 0-1,0 0-10 1,40 34-16 0,-27-32 0-2,2 1-16 3,4 0-8-1,4 6-3 0,-1-1-7 1,7-3-2-5,1 3-5 6,4-4-3-4,2 1 0 2,-6-2 2 0,1 2 1-2,-5 4 4 2,3-4-4 0,-2 1-2 11,1-2-9-19,1-2-3 8,-2 1 0-1,-2-1 0-4,4 2 0 6,-6-2 0-1,2 0 0 0,2 3 0 0,1-5 0-3,-3 1 0 3,4-1 0 1,-2 3 0-2,5-3 0 1,-3 0 0 0,0 4 0 4,1-4 0-11,-2 2 0 6,5-2 0 2,-1 3 0 0,-3-3 0-2,7 0 0 0,1 0 0 9,3 0 0-12,2 0 0-4,-1 0 0 8,-3 0 0 0,-5 0 0 0,-4 0 0 0,-2 0 0 1,-2 0 0-1,1-3 0 6,2 3 0-13,-2-2 0 4,7-2 0 2,0 4 0 2,2-3 0-1,1 2 0-3,4-4 0 4,-7-3 0-2,3 6 0 2,-5-1 0-4,-4 1 0 3,2-2 0 1,2 1 0-2,-1 0 0 1,3 1 0-2,-1-1 0 3,-3-2 0-2,2 1 0 3,-2 1 0-4,-2 1 0 8,-2-1 0-12,2 1 0 4,1-5 0 2,2 3 0-2,1-5 0 3,5 3 0-1,-3-5 0-2,5 3 0 7,0 1 0-11,-3 2 0 5,5-2 0 3,-7 6 0-3,2-5 0 6,2-2 0-12,0-4 0 8,5-1 0-2,-4 1 0-3,3-1 0 6,-2 1 0-2,8 0 0 6,0 4 0-13,-1-3 0 7,6 3 0 0,-2-3 0-5,2 2 0 6,4-1 0 1,0 3 0-4,0-3 0 3,1 5 0-2,3-3 0-1,3 3 0 6,-2 5 0-9,0 0 0 6,-5 0 0-3,-4 0 0 3,0 0 0 0,1 0 0-5,-3 0 0 5,4 0 0 1,0 0 0-6,-4 9 0 5,3-5 0-1,-1 1 0-1,0 2 0 1,-4-1 0-3,1 2 0 4,-3-5 0 1,-2 0 0-6,7 0 0 4,-5-3 0-2,5 2 0 4,-2-2 0-6,-7 4 0 4,2 1 0 1,-5-2 0 0,1 0 0 4,7-1 0-11,-4 1 0 6,8 0 0-1,3-3 0-3,-2 2 0 5,-2-2 0-2,4 4 0 3,-6 1 0-6,1-2 0 5,-2 2 0 0,0 0 0 1,6-3 0-5,-6-1 0 3,14 3 0-1,-1-4 0-1,1 0 0 5,8 0 0-8,2 0 0 5,3 0 0 0,-1 0 0 3,-5 0 0-7,-6 0 0 4,-1 0 0 1,0 0 0-4,1 0 0 3,2 0 0 2,-10 0 0 1,2 0 0-10,1 0 0 8,-4 0 0-1,2 0 0 0,2 0 0 0,2 0 0-3,7-5 0 3,2-5 0 0,-7 5 0 0,2 0 0 1,-6-1 0-5,-9 3 0 4,8 0 0 2,-1 3 0-6,-2-2 0 6,3-1 0-2,-2 0 0-3,-4-2 0 5,4-1 0-2,3 3 0-1,-4 3 0 0,1 0 0-1,-2 0 0 3,-1 0 0 4,-1 0 0-11,1 0 0 6,6 3 0 0,7 3 0 0,5-4 0-2,8 1 0 6,14 3 0-10,12 2 0 5,10 3 0 1,15 2 0 1,7 0 0-2,8-7 0-1,1-3 0 4,-7-3 0-5,4 0 0 2,0 0 0 1,-11 0 0 2,-7 0 0-5,-26 0 0 5,-26 0 0-4,-21 0 0 1,-23 0 0 0,-15 0 0 3,-12 2 0-5,0 6-27 2,-70-8-188 2,-36 0-45-1,37 0-44-1,1-2-279 1</inkml:trace>
    </iact:actionData>
  </iact:action>
  <iact:action type="add" startTime="14016">
    <iact:property name="dataType"/>
    <iact:actionData xml:id="d1">
      <inkml:trace xmlns:inkml="http://www.w3.org/2003/InkML" xml:id="stk1" contextRef="#ctx0" brushRef="#br0">15131 1042 533 0,'0'0'152'4,"0"0"-61"3,0 0 28 1,0 0-46 0,0 0-29-2,0 0-12 2,0 0-4 0,10 12 27 2,-33-4 11-5,-8 1-10 5,-8-1-3-3,-4 1-9 1,-2 4-6 0,-8-1-2-3,0-2-2 4,-7 2-4-1,4-4-6-2,-8-1-2 2,0-2-5-1,6-5 1 9,3 0-4-16,0 0 2 10,-1 0 6-4,2 0 0 1,3 0-3 2,0 0-12-2,2-3-2 2,0-9-2 4,7 5 2-12,-2-5 0 7,1 7 2-2,2-5 2 1,-2 5 1 2,-1 0-1-2,4-7-2 2,-2 4-2 2,1-6-3-9,3 3 0 7,7 2 2-1,3 4 0 3,-1 5 4-9,4 0 5 7,-7 0 10-1,3 0-8-1,-5 0-8-3,-4 0 2 5,-1-3-3 1,-2-3-4-2,1-2 0-4,8-1 0 3,-3 0-1 2,-1 1 1 2,8 5 0-8,-5 1 7 5,5 0 3 3,-5 2-3-6,3 0 3 2,-4 0-1 1,-2 0 3 2,0-4-2-4,-5 1-1 0,1 0-5 4,-4 1-1-4,1-2-1 1,-1 3 1 0,1-3-2 1,2 4 0 3,-5-3 6-8,2 3-7 6,1 0 1-2,-7 0-2 3,-2 0 2 3,-10 0 5-11,-8 0 6 4,-8 0 0 2,-5 8-5-1,-1 4-2-3,-3-4-3 6,0 3-2-2,0 2 0 6,-7-8 1-13,-6 3-3 8,-7-4 1-5,0-4 1 6,-11 0 3-4,2 0-1 2,12 0 0 0,-2 0-4-2,6 0 0 2,3 0 0-2,-2 0 0 2,1 0 0 1,-1 0 0-3,2 0 0 1,9 0 0 1,4 0 0 4,1 0 0-10,6 0 0 6,-4 0 0 0,-4 0 0 0,0 0 0 0,-6 0 0 1,-6 0 0-2,-3 0 0 2,3 0 0-5,4 0 0 3,-3 0 0 1,-8 0 0 1,-2 0 0-2,-4 0 0 0,7 0 0 1,5 0 0 1,12 0 0-2,12 0 0 0,5 0 0 1,8-17 0 4,4 4 0-11,9 5 0 6,-4 1 0 2,9-3 0-2,-2 8 0 2,4-2 0-1,-2 4 0 0,-2 0 0 0,1 0 0-5,-1 0 0 5,2 0 0 3,-1 0 0-3,8 0 0-1,0 0 0-2,7 0 0 3,0 0 0 1,1 0 0-5,-1 0 0 4,-1 0 0 3,-9 0 0-2,1 0 0-5,-1 6 0 4,-2 0 0 0,4 2 0 7,-5 1 0-13,1-1 0 4,8 1 0 1,2-4 0 2,-2 1 0-6,2 0 0 6,-6-6 0 1,3 5 0 0,-5 1 0-5,3-4 0-1,1 2 0 5,-1 1 0-3,0-2 0 4,8 0 0-2,-1 3 0-1,12-3 0 1,2-3 0-4,2 1 0 5,0 3 0-2,3 1 0 2,-3 2 0-2,2-2 0 1,-1 3 0-2,-5-3 0 2,6 5 0-1,-6-5 0 0,1-3 0 2,9 1 0-2,-2-3 0-2,8 3 0 3,1-3 0 2,0 0 0-2,0 4 0-1,0 9 0-1,-3 11-3 2,0 14 6 0,-4 1-3 1,1 6 0 0,6-4 0-6,-5 3 0 8,5 3 0-4,0 5 0 0,-2 0 0 0,2 4 0 4,0 6 0-9,0 0 0 6,0 2 0 0,0 2 0 2,0-1 0-2,0-4 0-3,0 1 0 4,0-3 0-1,0 3 0-3,0-6 0 3,0 2 0 1,0 4 0 4,0-1 0-11,0 3 0 7,0 0 0-5,2-8 0 6,3-3 0-3,-2-1 0 1,0-3 0-3,-3 3 0 4,0 2 0 0,0-2 0-4,0 2 0 2,0-6 0 1,0-7 0 1,0-4 0-4,0-7 0 4,0-3 0-1,0 0 0 2,7 0 0-7,-4 0 0 7,0 1 0-2,-3-1 0-5,0 0 0 6,0 0 0 0,0-1 0 0,0-10 0 3,0-1 0-10,0-13 0 6,0-2 0-1,0 0 0-2,0 0 0 3,0 0 0 0,0 0 0 0,0 0 0-2,1 0 0 3,8 6 0-2,-2 5 0 0,0 0 0 2,-1-2 0-1,-3-4 0-2,-3-2 0 3,4 1 0-2,5-4 0 0,6 2 0 0,5 1 0 3,0-1 0-6,6 2 0 5,5-2 0-3,2 5 0 4,6 1 0-3,12-6 0 2,0-2 0-4,-1 0 0 4,4 0 0-4,-8 0 0 3,7 0 0 3,-4 3 0-1,0-1 0-7,5 0 0 5,-5 2 0 1,5-4 0 2,5 4 0-9,5-2 0 5,1-2 0 2,2 0 0-1,2 0 0-4,-1 0 0 5,5 0 0-2,-6 0 0 3,-7 0 0-5,1-6 0 2,-8 6 0 1,3 0 0 0,-4 0 0 1,5 0 0-2,-2 0 0 0,-7 0 0 2,1 4 0-4,-4 1 0 2,-2 0 0 2,1 4 0-1,-4-6 0 7,4 2 0-14,2-2 0 6,1-3 0 2,-2 0 0-3,7 0 0 2,-1 0 0 0,2 0 0-2,-1 0 0 1,-4 0 0 0,0 0 0 2,1 0 0-1,-1 0 0 0,-4 0 0-3,4 2 0 3,-6 2 0-2,1-4 0 1,1 0 0 1,8 0 0 0,-7 0 0 1,1 0 0-3,0 0 0 2,-11 3 0-1,10-1 0 1,3 1 0 0,9 2 0-1,2 2 0 2,2-6 0-1,6-1 0-3,-2 0 0 3,-3 0 0 1,-4 0 0-1,-4 0 0-3,-8 0 0 2,3 0 0 1,-1 0 0 1,1 0 0-2,-1 0 0 2,4 0 0-3,8 0 0 4,1 0 0-7,4 4 0 5,7 4 0 0,-5 0 0 3,-9 1 0-8,-1 3 0 6,-7 4 0-1,-9 1 0 1,-2 7 0-5,2-6 0 4,2 2 0 2,11-3 0 2,5 0 0-11,5-4 0 6,9-1 0 3,-1-3 0-3,5-4 0-1,-5 0 0 2,-4 5 0-1,-4-5 0 3,6 3 0-5,-1-1 0 4,1 5 0-2,1-3 0 3,-6-3 0-6,0-6 0 4,-1 0 0 0,-3 0 0 0,6 0 0-1,-1 0 0 1,5 0 0 0,2 0 0 3,4 0 0-10,4 0 0 7,3 0 0 0,3 0 0 0,-3 0 0 1,2 0 0-1,-5 0 0-1,-2 0 0 0,1 0 0 1,1 0 0-2,2 0 0 1,3 0 0 3,1 0 0-6,5 0 0 5,-3 0 0-2,1 0 0 2,-8 0 0 1,-5 0 0-6,-13 0 0 3,1 0 0 1,-1 0 0 2,-5 0 0-5,2 0 0 2,-1 0 0 10,-7-3 0-16,4-4 0 6,-7-6 0-3,-9 2 0 5,-5-2 0-2,-2 1 0 2,-4 0 0-2,-1 4 0 3,-4-1 0-7,-5 5 0 6,3 0 0-2,-4-8 0 2,-2 2 0-2,7-7 0 3,-8-6 0-6,1 8 0 4,-4-3 0 0,-3 4 0-1,-1 2 0 2,-2 4 0-3,-3-1 0 1,1 1 0 1,1 3 0-1,4-7 0 1,3 4 0 0,-2-1 0-1,1 1 0 0,0 0 0 2,-1-1 0-3,2 1 0 2,-4-1 0 1,-3-5 0-1,4-6 0-4,-6-11 0 4,2-5 0 1,0-4 0 1,-3-4 0-5,-2-1 0 2,2 0 0 1,1 3 0 0,-4-4 0 5,0-4 0-12,0-8 0 7,0-2 0 1,0-4 0-5,0-1 0 5,0 1 0-3,0-4 0 3,-4 1 0 0,4 7 0-2,0 4 0-1,0 2 0 3,0 1 0-3,0 2 0 4,-3-1 0-1,2 1 0-4,-2 2 0 3,3-1 0 0,-6 3 0-1,3-2 0 0,-1 5 0 3,1-4 0-7,-2 0 0 5,3-5 0 1,2-1 0-1,0 2 0 0,0-5 0-1,-3-2 0 1,-3-5 0-3,-1-7 0 3,-6-4 0-1,5 2 0 1,-2 1 0 1,-1 11 0-4,3 10 0 5,1 10 0 2,3 9 0-11,-2 16 0 6,2 7 0 4,1 9 0-4,0 0-35-3,-2 0-63 4,5 31-52 1,0 19-74-2,0-20-86-1,0-5-480 6</inkml:trace>
    </iact:actionData>
  </iact:action>
  <iact:action type="add" startTime="17761">
    <iact:property name="dataType"/>
    <iact:actionData xml:id="d2">
      <inkml:trace xmlns:inkml="http://www.w3.org/2003/InkML" xml:id="stk2" contextRef="#ctx0" brushRef="#br0">15599 1577 561 0,'0'0'153'4,"0"0"5"3,0 0 49-2,0 0-94 3,0 0-11 0,0 0 12-1,0 0-30 1,191 0-25-1,-130 0 4 1,6 0-14 0,-1 0-17-1,-6 0-13 0,-12 0-13 2,-9 0-3-3,-22 1-3 1,-7-1-2 2,-10 6-25-2,0-3-65-1,-3 0-59 3,-31 3-54-2,-13-1 47 2,21-5-151-4,6 0-173 4</inkml:trace>
    </iact:actionData>
  </iact:action>
  <iact:action type="add" startTime="18143">
    <iact:property name="dataType"/>
    <iact:actionData xml:id="d3">
      <inkml:trace xmlns:inkml="http://www.w3.org/2003/InkML" xml:id="stk3" contextRef="#ctx0" brushRef="#br0">15577 1866 506 0,'0'0'150'3,"0"0"26"5,0 0-67-3,0 0-12 3,0 0-10 1,0 0 5-2,146-28 16 0,-95 22-14 0,6 6-11 1,-1 0-37 1,1 0-9-4,-9 6-4 4,-9 5-22-2,-9-6-8 2,-17 0-2-4,-3-1-1 4,-10-4-12-2,0 0-54 1,0 0-58-1,0 0-76 2,0-5-71-2,0-7-213 2</inkml:trace>
    </iact:actionData>
  </iact:action>
  <iact:action type="add" startTime="18463">
    <iact:property name="dataType"/>
    <iact:actionData xml:id="d4">
      <inkml:trace xmlns:inkml="http://www.w3.org/2003/InkML" xml:id="stk4" contextRef="#ctx0" brushRef="#br0">16948 1385 410 0,'0'0'13'6,"0"0"40"1,0 0 12 0,48-171-10-1,-48 154-4 2,0 11 25 0,0 6-19 0,-17 0 2-2,-22 9 38 3,-11 25-12-1,-6 16-28-1,-7 14-9 1,-2 12-9-2,-3 15-9 3,10 1 12-2,5 4-5 3,16-5-5 4,16-3 14-12,13-3-4 5,8-10-3 0,8-2 0 2,41-11-6-4,19-17-11 9,12-8-2-13,4-20-2 7,9-17-3 1,-4 0-7-1,-5-23-6-3,-8-33 0 2,-15-19-2 2,-25-16-2 0,-16-5-1-5,-20-7 1 4,0-1 0 3,-43-2-3 1,-18-8-9-11,-9 13-10 6,-1 17-6 3,2 25-47 1,-8 31-38-9,-6 26-9 7,54 2-37 0,0 25-214-5</inkml:trace>
    </iact:actionData>
  </iact:action>
  <iact:action type="add" startTime="23646">
    <iact:property name="dataType"/>
    <iact:actionData xml:id="d5">
      <inkml:trace xmlns:inkml="http://www.w3.org/2003/InkML" xml:id="stk5" contextRef="#ctx0" brushRef="#br0">10757 9796 24 0,'0'0'287'5,"0"0"-248"3,0 0-17-2,0 0-22 2,0 0-89 0</inkml:trace>
    </iact:actionData>
  </iact:action>
  <iact:action type="add" startTime="23863">
    <iact:property name="dataType"/>
    <iact:actionData xml:id="d6">
      <inkml:trace xmlns:inkml="http://www.w3.org/2003/InkML" xml:id="stk6" contextRef="#ctx0" brushRef="#br0">11108 9833 641 0,'0'0'232'2,"0"0"-50"3,0 0-49 1,0 0-29 2,0 0 8-1,0 0 3 2,68-30-23-2,-65 30 4 1,-3 0-2-1,0 0-16 2,0 0-21-2,0 0-4 1,0 0 2 0,0 0-52 0,0 0-3-3,0 0 0 4,0 0 0-1,-27 30 0 0,-26 23 0-1,-28 28 0 4,-26 25 0-7,-26 25 0 9,-28 26 0-11,-10 14 0 6,-3 3 0 1,10-7 0-4,19-22 0 5,22-24 0-2,24-28 0-3,20-31 0 3,29-30 0 1,24-14 0-4,16-14 0 4,10-4 0-1,0 0 0-3,0 0 0 2,17-9 0 2,18-19 0 0,9-9 0-3,-4-2 0 0,-6 5 0 2,-2 4 0 1,-12 5 0 4,-1 10 0-11,-11 8 0 7,-8 3 0 5,0 4-147-11,0 0-154 1,0 0-125 4</inkml:trace>
    </iact:actionData>
  </iact:action>
  <iact:action type="add" startTime="25011">
    <iact:property name="dataType"/>
    <iact:actionData xml:id="d7">
      <inkml:trace xmlns:inkml="http://www.w3.org/2003/InkML" xml:id="stk7" contextRef="#ctx0" brushRef="#br0">2504 9611 916 0,'0'0'299'2,"0"0"-122"5,0 0-23 0,0 0-63 1,0 0-6 1,-100 217-9-2,35-140-20-1,-4-1-11 3,1-2-7-2,7-9-4 3,6-11-11-4,15-18-13 2,12-18-4 0,12-6-6-1,6-5 0 0,3-3-4 0,4 0-25 1,-4-4-11 0,4 2-24 1,3 1-32-4,0 5-29 3,0 3-56 2,0-7-60-5,0 1-152 2</inkml:trace>
    </iact:actionData>
  </iact:action>
  <iact:action type="add" startTime="25472">
    <iact:property name="dataType"/>
    <iact:actionData xml:id="d8">
      <inkml:trace xmlns:inkml="http://www.w3.org/2003/InkML" xml:id="stk8" contextRef="#ctx0" brushRef="#br0">3094 9142 539 0,'0'0'217'3,"0"0"-50"1,0 0 14 4,0 0-59-2,0 0-17 2,177-34 6-2,-151 34-30 3,0 0-16-1,-6 10-7 1,3 12 4-2,-5 4-9 0,-2 8-8 0,-8 7-15 2,-5 3-7-3,-3 6-7 1,0 9-15 3,-27 0 6-4,-20-7-5 0,-8-3-2 1,-7-16-1 14,-3-9 1-18,7-14-5-3,3-10-1 11,-1 0-16-3,14 0-13-1,11-18-3-3,10-8 1 6,17 6 12-3,4-2 13 2,0 2 12-2,14 7 0-2,26 3 5 4,-3 10-2 0,7 0 1-3,2 0 4 0,3 26 9 4,-1 8-3-2,-4 1-3-3,-4 2-2 6,1 4-1-6,-1-3-3 2,0-4-2 3,-3-4-3-6,0-3 0 4,-10-8-6 6,-7-4-29-12,-4-8-52 7,-6-4-47 0,-10-3-84-4,0 0-88 1</inkml:trace>
    </iact:actionData>
  </iact:action>
  <iact:action type="add" startTime="27036">
    <iact:property name="dataType"/>
    <iact:actionData xml:id="d9">
      <inkml:trace xmlns:inkml="http://www.w3.org/2003/InkML" xml:id="stk9" contextRef="#ctx0" brushRef="#br0">9301 14467 322 0,'0'0'149'2,"0"0"-23"6,0 0-1-1,0 0-2 1,-167 44-20-2,80-29 4 2,-33-4-21 0,-21 3 13 0,-20-3-10-1,-32-2-19 1,-17-9 10 0,-13 0-22 0,-15 0-2-2,-11-9 2 9,-11-7-4-11,-11 1 15 4,-13 10-28-2,0 5-8 3,-1 0-3-4,2 0-5 6,15 0-6-8,10 0 3 6,-3 0-2 1,-9 15 0-3,-10 2-1-2,-17 4-7 2,-11-1 2 3,-3-1-3 3,16 2-4-11,16 1-7 7,33 6 0-3,37 4 0 3,16 3 0-5,33 7 0 4,9 3 0 2,13 3 0-3,21-6 0 0,14-10 0 3,13-11 0-7,23-9 0 6,6-7 0 0,18-2 0-3,7-3 0 3,2 3 0-1,14 1 0-4,-3 6-24 3,5 10-25 3,-1 14-27 4,8 3-66-13,4 2-61 8,7 1-31-4,0-33-48 3,0 3-571-3</inkml:trace>
    </iact:actionData>
  </iact:action>
  <iact:action type="add" startTime="31593">
    <iact:property name="dataType"/>
    <iact:actionData xml:id="d10">
      <inkml:trace xmlns:inkml="http://www.w3.org/2003/InkML" xml:id="stk10" contextRef="#ctx0" brushRef="#br0">9957 13633 991 0,'0'0'151'6,"0"0"-7"1,0 0 17-2,0 0-66 3,0 0 2 0,206-34-14 0,-138 23-14-2,6-1-14 2,10-3-4 1,8 2-1 0,12 0-3-4,9-8-17 3,19 2-7 2,13-6-23-3,8-7 0 3,7-4 0 4,-5-7 0-14,-1 7 0 9,-11 3 0 2,-1 6 0-9,-3 5 0 7,-8 0 0 2,-7-3 0-9,-3-12 0 6,-1-8 0 2,8-14 0-6,9-13 0 4,13-7 0 1,-5-9 0-3,-2-5 0 7,-5 4 0-12,-2-3 0 7,-11 10 0 2,-5-8 0-5,-4-12 0 4,-9-13 0-3,-7-21 0 2,-14-15 0-1,-2-14 0 3,-1-4 0-5,-12-8 0 10,1-5 0-13,-8-1 0 7,-8-7 0-6,-8-3 0 5,-9 2 0 5,-8 5 0-11,-5 10 0 7,-9 8 0 2,-2 1 0-8,-2 2 0 5,0 4 0 2,-6 1 0-5,-1 0 0 2,0 0 0 3,-6 1 0-6,0-3 0 4,0 8 0 2,0 2 0-5,0 4 0 3,-5 7 0-2,-6 3 0 5,-2 3 0-7,5 0 0 4,-3-5 0 1,-1-6 0 4,4-6 0-12,-10 0 0 8,-2 12 0 0,-3 8 0-1,-5 13 0-1,-4 10 0-2,0 11 0 4,-4 7 0 3,0 4 0-10,-2 1 0 7,-2-6 0 1,-2-16 0-7,-3-4 0 7,-8-6 0-6,9-1 0 5,-3 16 0 4,7 12 0-12,6 19 0 8,11 16 0 4,3 11 0-11,4 8 0 6,3 5 0 5,5 5 0-11,-2 1 0 10,0 3 0-10,6 1 0 8,-5 6 0-6,5-1 0 4,1 5 0 1,3 7 0-4,0-1 0 7,0 6 0-8,0 0 0 3,0 0 0 2,0 0 0-2,-12 0 0 0,4 0 0 7,-4 0 0-12,3 6 0 7,6-3 0-1,3-3 0-5,-2 0 0 6,2 0 0-1,0 0 0 1,0 0 0-3,0 0 0 2,0 0 0 0,0 0 0-1,0-13 0 0,-8-22 0 2,2-16 0-1,-1-13 0-1,-9-15 0-2,2-3 0 2,-5-2 0 4,2 17 0-2,9 14 0-5,-3 13 0 6,9 18 0-5,-1 11 0 3,3 7 0-3,0 4 0 4,0 0 0-1,0 0 0 0,0 0 0-2,0 0 0 2,-3 0 0-1,3 0 0 3,0 0 0-4,0 0 0 3,0 0 0-2,0 0 0-1,-4 0 0 2,4 0 0 0,0 0 0-1,0 0 0 0,0 0 0 1,-3 0 0-1,2 17 0 0,-8 28 0 1,2 24 0 1,7 25 0-2,0 16 0 1,0 2 0 0,0-2 0-4,0-6 0 4,0-17 0 0,0-19 0 0,0-18 0 1,0-16 0-1,0-14 0 0,0-15 0-2,0-5 0-1,0 0 0 5,0 0 0-4,0 0 0 2,0-12 0 0,0-44 0-1,0-31 0 3,0-22 0-4,0-9 0 2,0 0 0 0,0 8 0-1,0 17 0 1,0 23 0-4,0 25 0 7,0 24 0-3,0 8 0-1,0 7 0 0,0 1 0 0,11-3 0 1,18 3 0 4,5 1 0-10,9 4 0 6,11 0 0 1,13 0 0 4,6 22 0-10,4 12 0 2,-3-4 0 3,-10 2 0-1,-9-10 0 1,-13-2 0 0,-11-6 0 0,-5-2 0 0,-13-3 0-1,0 0 0-3,-5 1 0 4,1 10 0 0,-2 14-11 0,-7 18-186 0,0-23-121 1,0 6-156-3</inkml:trace>
    </iact:actionData>
  </iact:action>
  <iact:action type="add" startTime="36862">
    <iact:property name="dataType"/>
    <iact:actionData xml:id="d11">
      <inkml:trace xmlns:inkml="http://www.w3.org/2003/InkML" xml:id="stk11" contextRef="#ctx0" brushRef="#br0">28471 9069 491 0,'0'0'102'5,"0"0"70"1,0 0-62 0,0 0-35 2,0 0 9 0,0 0-20 0,0 0-13-1,171-23-4 1,-102 11 3-1,10 2 4 2,12-2-20-1,18 1 11-3,7-3-19 5,0-3-4-3,7 0-13 0,-9 0 1 0,-14 4-4 10,-20 5-4-15,-29 1-2 4,-25 7-1 4,-13 0-1-5,-13 0-44 2,0 0-96-2,-19 0-128 4,-9 0-292-1</inkml:trace>
    </iact:actionData>
  </iact:action>
  <iact:action type="add" startTime="45461">
    <iact:property name="dataType"/>
    <iact:actionData xml:id="d12">
      <inkml:trace xmlns:inkml="http://www.w3.org/2003/InkML" xml:id="stk12" contextRef="#ctx0" brushRef="#br0">22664 13730 980 0,'0'0'91'6,"0"0"41"3,0 0-4-4,0 0-39 2,0 0-6 2,0 0 4-1,0 0-13-2,0 0 7 3,0 0 1-2,172-40-21 4,-137 40-9-6,3 0-14 2,2-1-5 3,4 1-12-5,-1-6-6 3,1 3-15 1,2-2 0-2,-2 5 0 0,-4 0 0-2,-1 0 0 4,2 0 0 9,-5 0 0-18,9 0 0 13,2 0 0-13,2 0 0 11,12 0 0-2,3 0 0-6,2 0 0 6,5-5 0-1,-4 1 0 4,-6 1 0-10,-2 3 0 6,-5 0 0 1,-3 0 0-3,-5 0 0 1,-3 0 0 1,0 0 0 0,-3 0 0-1,-2 0 0 1,2 0 0-2,-3 0 0 1,0 0 0 5,0 0 0-10,7 0 0 7,-7 0 0-2,3 0 0 3,-1 0 0-4,-5 0 0 3,5 0 0-1,-7 0 0-2,1 0 0 0,-1 0 0 2,-2 0 0 2,1 0 0 1,4 0 0-9,-2 0 0 6,3 0 0 3,3 0 0-7,2-3 0 4,7-2 0 0,-5-1 0 0,4 0 0 4,3 1 0-11,-6 0 0 7,2-2 0 1,-2 2 0-2,2 2 0-2,-1 1 0 4,3-1 0-1,-6-1 0 1,-3 4 0-6,-6 0 0 5,5 0 0 2,-2 0 0-1,5 0 0-5,8 0 0 4,-1 0 0 3,6 0 0-5,2 0 0 0,4-1 0 3,6-6 0-3,0 2 0 3,-3 0 0-4,10-4 0 4,-6 3 0-1,-2 1 0 0,0 1 0-1,-1-2 0-1,-5 4 0 3,-2 2 0 2,-5-2 0-9,-6 2 0 7,-4 0 0-1,-10 0 0-2,2 0 0-1,-11-3 0 4,-3 3 0 0,-7-2 0 3,-9 2 0-9,-1 0 0 5,-3-4 0 0,0 4 0-2,0 0 0 0,0 0 0 3,0 0-40-1,0-4-181 0,0 4-96-2,0 0-185 3</inkml:trace>
    </iact:actionData>
  </iact:action>
  <iact:action type="add" startTime="46802">
    <iact:property name="dataType"/>
    <iact:actionData xml:id="d13">
      <inkml:trace xmlns:inkml="http://www.w3.org/2003/InkML" xml:id="stk13" contextRef="#ctx0" brushRef="#br0">28289 13438 479 0,'0'0'71'2,"0"0"97"2,0 0-11 7,0 0-46-5,0 0 0-1,0 0-13 4,-43 0 29-1,43 0 9 1,0 0-16-3,0 0-14 1,12 0-23 2,19 0-18-1,14 0-24-2,8 0 3 2,3 0-9 1,5 0-1-2,7 0 2 1,12 0-11-2,1 0-25 17,6 3 0-19,1 1 0-4,1 1 0 9,5-2 0-5,2 2 0 5,8-5 0-3,6 0 0 2,8 0 0 1,2 0 0-3,-7 0 0 3,2 0 0-3,-5 0 0 2,-6 0 0 6,0 0 0-13,-11 0 0 7,0 0 0-1,-7 0 0-3,-2-3 0 6,-2-2 0-1,-8 0 0 1,-7-4 0-6,-14 6 0 4,-12-1 0-1,-13 3 0 0,-10-2 0 7,-12 3 0-12,-1 0 0 6,-5 0 0-1,0 0 0 1,0 0 0-4,0 0 0 5,0 0 0-1,-41 0 0 1,-26 0 0-3,-17 3 0 3,-19 10 0 1,-10-4 0-8,-3-1 0 7,-4-3 0 2,-6 2 0-7,-5-2 0 5,-16-3 0-5,-11 1 0 5,-6-3 0 3,6 6 0-7,-2 0 0 2,4 2 0-1,2 3 0 3,5 0 0 1,13-2 0-8,22-3 0 9,26-6 0-3,21 0 0 4,31 0 0-11,16 0 0 6,16 0 0 3,4 0 0-5,0 0 0 3,0 0 0-1,0 0 0 0,14 0 0 1,43 0 0 1,32 5 0 0,27 5 0-4,29-5 0 4,16 3 0-4,12 1 0 3,6-1 0 0,-2 2 0 8,-11 2 0-14,-13-3 0 9,-25-6 0-9,-12-3 0 6,-12 0 0-3,5-17 0 4,-8-17 0 1,-1-3 0-4,-16 9 0 7,-20 8 0-12,-19 10 0 8,-16 6 0 1,-13 4 0-8,-9 0 0 7,-4 0 0-3,-3 0 0 3,0 0 0-4,0 0 0 5,-10 0 0-4,-39 0 0 3,-28 7 0-1,-10 12 0-3,-10 0 0 7,-8 5 0-8,-11-7 0 5,-11 2 0-1,-8-6 0-2,-5-5 0 1,0 1 0 3,11-9 0-6,9 0 0 5,14 0 0 1,19 0 0-6,22 0 0 7,17 0 0-4,24 0 0-1,12 0 0 0,8 0 0 2,4 0 0 1,0 0 0-2,49-9 0 0,42-1 0 1,27-5 0 1,8 7 0-4,-3 6 0 2,-19 2-42 1,-20 0-99 1,-24 0-81-1,-60 0-61-5,0 0-137 7</inkml:trace>
    </iact:actionData>
  </iact:action>
  <iact:action type="add" startTime="50427">
    <iact:property name="dataType"/>
    <iact:actionData xml:id="d14">
      <inkml:trace xmlns:inkml="http://www.w3.org/2003/InkML" xml:id="stk14" contextRef="#ctx0" brushRef="#br0">29368 16562 292 0,'0'0'444'3,"0"0"-241"2,0 0-26 2,0 0-50-1,0 0-4 3,0 0-26-1,0 0-24-1,51 0-9 1,-28 0-5 0,-3 0-2 0,6 0 3-2,2 0-10 2,1 0-12 0,1 0 5 0,4 0-6 0,0 0-3-1,5 8-2 0,2-8-2 3,3 0-23-5,-1 4-7 1,8-4 0 15,5 0 0-20,5 0 0 5,3 0 0 2,1 0 0-1,3 0 0 0,2-4 0-2,4-9 0 3,3 5 0 2,-2 3 0-1,6-1 0-4,0-2 0 3,-4-1 0-1,-3 1 0 1,-4-4 0-4,-4 4 0 5,-8 3 0-1,-3-7 0 7,-10 7 0-13,-1 2 0 7,-1-2 0-6,-2-2 0 6,5 5 0-2,1-4 0 0,1 1 0 1,5 1 0 1,4 2 0-3,2-9 0 3,5 2 0-1,-3 3 0 0,-2 6 0 0,5-4 0-4,-3 4 0 7,3 0 0-7,2 0 0 5,5 0 0-3,-1 0 0 2,1 0 0 5,6 0 0-11,-5 0 0 6,-5 0 0 2,-6 0 0-5,-8 0 0 7,-2 0 0-11,6 0 0 10,4 4 0-4,2-1 0-2,6-3 0 4,-4 3 0-1,-6-3 0-1,2 0 0-1,-12 3 0 2,-7 1 0 1,-5-4 0 3,-17 0 0-11,-4 0 0 6,-5 0 0 1,-11 0 0-1,0 0 0 1,0 0 0 1,0 2 0-2,0-2 0 1,-8 0 0-1,-39-15-111-1,-24-38-118 5,-27-7 22-4,53 36-150-3,4 7-692 4</inkml:trace>
    </iact:actionData>
  </iact:action>
  <iact:action type="add" startTime="53206">
    <iact:property name="dataType"/>
    <iact:actionData xml:id="d15">
      <inkml:trace xmlns:inkml="http://www.w3.org/2003/InkML" xml:id="stk15" contextRef="#ctx0" brushRef="#br0">14412 15691 532 0,'0'0'106'4,"0"0"32"2,0 0-8 2,0 0-34-1,0 0 5 1,0 0-24-2,0 0-4 3,0 190 5-1,0-126-20 0,0 7 4-1,0 4-5 0,0 7-9 1,5 8-2 0,7 2 2-2,8 1-14 2,1 3 7 1,6-6-7 8,1-6-7-17,-1-8-1 8,2 0-7 1,-1-9 1-4,1-7-4 4,0-2-7-4,3-1-1 4,2-1-3 5,0-3-2-12,2-3 3 7,0-2 1-5,3-3-6 4,-7-3 3 0,6-7 2 0,1-8-5 2,-6-5 2-7,8-5-1 10,-2-12 0-11,2-1-1 5,-6-4 3 3,7 0-4-4,5 0 0 1,0-4 0 3,6-26 0-5,-2-7-1 3,3-7 1 3,2-17-2-7,1-16 1 4,-3-9 1 0,-1-8-1 0,-4-1 1-1,-5 2 0-1,-4 9-1 4,-5 6 0-6,-1 6 0 4,-5 0 2 6,-2 1-2-12,1-10-1 7,1 6 1-5,-2-2-2 6,-4-2-2-6,-2 3-3 6,-1 0 0 2,-8 9-3-9,1 8 10 7,-6 9-4-6,0 8 2 5,-3 13 2 4,1 9-2-11,-4 12 2 5,-1 5 0 0,0 3 1 3,0 0 0-6,0 0-1 4,0 0 1 1,0 0-2-2,0 0-1 0,0 0 3 1,0 6 0 1,-13 25 1-2,-7 12 2 2,-3 4-1-4,5 0-1 3,-2 5 1 1,4 0-2-5,-4 7 0 5,-3 10 0 3,2-2 3-8,-3 9-3 4,-8 6 0-1,4-9 1-1,-5-1-1 3,7-5 0 0,1-5 1-3,5-6-1 2,0 6 0-1,1-5 1 5,-2-4 1-10,6 0-1 7,0-8 1 5,-1 1 1-12,4-4 1 6,-1-5 1-4,0-7-5 7,0 4 2-8,-4-4-1 8,1 2-1-5,-4-2 0 2,-1-4 1 0,3 0-2-3,-3-4 2 3,7-3-1 2,-4 1 0-6,2-7 0 5,-4 4 0 0,4 3 0 2,0-8 1-8,2 2 0 6,4-3-1 1,-3 0 0-6,7-3 0 4,1-3 0-1,-2 2 1 0,7-4-1 1,-3-3 0-4,3 0 1 7,0 0-1-3,0 0 0 1,-3 0 0-6,0 2 0 4,-5 1-1 2,-5 3 0-2,-3 0 1 0,0-1-1 0,4-5-1 2,-4 2 2-1,0-2 0 0,-1 0-1-1,0 0 1 0,-1 0-1 1,-1 0 1-1,-2 0-1 3,-7 0 0-1,8 0 0-4,-5-2 0 2,-1-3 1 1,0-7 0 0,3 1 0-2,1 2 0 2,3-8-1 5,-1 4 0-10,2-6 1 3,4-8-1 7,-2-3 0-10,0-7 2 8,0-2 0-8,-4-6-1 6,5 3-2-4,1-6 2 3,-5 9 0 5,6-4 2-11,-7 10-2 6,1 2 0 1,6 1-2-2,-6-8 2-4,3 1 0 7,-4-2-1-3,4-5 1 1,-5-5 0-2,0 5 0 5,-2-12-1-4,4 0 1 2,4-6-1-5,1 0 1 5,2-2 0 0,8-10-1-1,-5 10 1-4,5 0 1 4,-2 7-1 0,-4 9 0 2,-2 3-1-6,1 0 1 6,-7-5 0-2,2-3 0 3,2 1 0-9,1 5 0 7,1 5 0 1,11 11 0-5,-2 14-2 3,3 3-7 0,0 10-18 0,0 4-51-3,0 0-61 2,0 0-51 2,0 0-196 0</inkml:trace>
    </iact:actionData>
  </iact:action>
  <iact:action type="add" startTime="56725">
    <iact:property name="dataType"/>
    <iact:actionData xml:id="d16">
      <inkml:trace xmlns:inkml="http://www.w3.org/2003/InkML" xml:id="stk16" contextRef="#ctx0" brushRef="#br1">15168 17458 517 0,'0'0'406'2,"0"0"-284"4,0 0 17 2,0 0-37 0,0 0-20-2,0 0-9 2,0 0-31 1,6 49-20-1,-19-17 4-2,0-7 4 3,9 0-5-3,1 0-4 1,3-9 0 1,0-1 3 0,0-3-2 1,3-9-4-2,21-1-14 1,0-2-2-3,4 0-2 4,-3-2-2-3,1-20 2 5,-4-8-1-6,-10 5 1 3,-5 6-1 0,-4-1 1-2,-3 3 0 2,0 6 1 0,0 2 0 0,-3 9 4-2,-23 0 5 2,-2 0 15 0,-1 0 16 1,0 12-12-4,3 13-6 2,7 0-5 2,8-11-5-1,8 3-6-1,3-13 2 0,0 6-4 3,0-10-2-4,23 7-3 0,15-7 1 1,-5 0-1 4,0 0-2-7,-12 0 0 4,-1-21 1 1,-7-2-1-3,-10 2-1 1,-3-2 0 1,0 2-1 0,0 8 4 1,-13 2-1-2,-15 11 1-1,-4 0 0 2,-2 0 2 2,3 0 6-6,-1 6 2 6,9 12 7-3,9-3-5 1,3 2 1-3,11-5 3 4,0 4 0-3,0 7-9 3,0 3-4 0,21-7 1 0,3-2-4-5,5-9 0 4,-1-3-2-2,-2-5 1 2,0 0-4 1,-3-10-1-2,-7-22 2-1,-7-1 0 15,-9-3 1-21,0 4 1 7,0 12 1-2,0 7 0 3,-28 13 1 1,-9 0 0-2,-5 0 3-2,0 8 6 5,7 14 2-4,6 0-3 2,10-4 1 0,10-6 0-2,9-11-2 2,0 3-1-2,0 4-3 1,19-2 2 4,19-1-5-3,1-5-1-2,2 0-2-1,-11 0 1 4,-7 0 0 1,-8-5-1-4,-7-14-3 1,-8 2-2-1,0 2 0 3,0-2 2-1,0 2 5-1,-23 10 1 0,-7 0 0 2,-9 5 1 4,-2 0 4-12,0 37 19 7,5 0 3 2,12 1-13-5,5-1-14 3,11-18 0-3,8-4 0 4,0-10 0 0,3-5 0-2,34 0 0-2,3 0 0 3,1 0 0 4,-6-8 0-7,-2-17 0 4,-10 6 0-5,-7-5 0 5,-3 5 0 5,-9 1-46-12,-4 0-61 3,0 3-84 5,-13 10-69-5,-10-1-100 4</inkml:trace>
    </iact:actionData>
  </iact:action>
  <iact:action type="add" startTime="57937">
    <iact:property name="dataType"/>
    <iact:actionData xml:id="d17">
      <inkml:trace xmlns:inkml="http://www.w3.org/2003/InkML" xml:id="stk17" contextRef="#ctx0" brushRef="#br1">13193 18733 456 0,'0'0'194'4,"0"0"-43"4,0 0 12-2,0 0-44 2,0 0 15 0,0 0 7-2,0 0-13 2,-6-24-38 0,6 19-4 0,20-3-14 0,16-11-9-2,18-3 0 2,14-13-13 1,12-1-8-3,15-9-8 2,17-6 0-1,3 3-7 12,1 3-27-19,-3 3 0 9,-12 8 0-4,-1-1 0 4,-6 3 0 0,3-5 0-6,1-2 0 5,-3 3 0 0,-6-9 0 1,-5-2 0-2,-12 7 0-1,-15 3 0 2,-7 5 0-1,-12 14 0 1,-6-1 0 1,-4-2 0-1,1 5 0 4,-5 1 0-10,-1 5 0 6,-2-7 0-1,-5 8 0 0,-8 3 0 1,0 6 0 1,-7 0 0-3,2 0 0-1,-3 0 0 4,0 0 0-2,0 0 0 2,0 0 0-4,-9 0 0 3,-34 0 0 2,-21 0 0-2,-10 0 0 4,-6 0 0-10,1 6 0 7,-3 0 0 5,3-1 0-8,6 3 0-6,5-8 0 7,10 7 0 2,12-7 0-2,10 0 0 7,20 0 0-12,4 0 0 6,11 0 0-3,1 0 0 5,0 0 0-5,0 0 0 4,0 0 0-2,0 0 0 0,0 0 0 1,0 0 0 0,42 0 0 0,14 5 0 1,21-2 0-4,3-1 0 4,-5 1 0 0,0-3 0-6,-5 0 0 5,-11 0 0 0,-9 0 0 2,-11 4 0-5,-3-3 0 4,-16 6 0 5,-2-2 0-13,-12-5 0 7,-2 5 0-3,-4-5 0 2,0 0 0 0,0 3 0 4,0-3 0-5,0 7 0 2,0 12 0 0,-4 11 0-1,-31 19 0 2,-13 6 0-1,3 2 0-5,-3-6 0 7,8-9 0-2,8-9 0 5,11-13 0-11,8-9 0 7,10-11 0-5,3 0 0 10,0 0 0-13,0 0 0 6,0 0 0 2,0 0 0-1,0 0 0-1,0 6 0 1,0 13-120 0,0 13-143 1,0-19-96-5,-2 4-663 6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30T01:10:55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66">
    <iact:property name="dataType"/>
    <iact:actionData xml:id="d0">
      <inkml:trace xmlns:inkml="http://www.w3.org/2003/InkML" xml:id="stk0" contextRef="#ctx0" brushRef="#br0">31858 5120 408 0,'0'0'116'3,"0"0"46"7,0 0-1-6,0 0-41 3,0 0-15 1,0 0-18 0,0 0-10-2,28-9-21 2,-28 9-11 1,-18 7-2-1,-25 12 7-2,-17 6 4 3,-8-8-26-2,-16-1 7 1,-13 1-1-2,-16-3 6 2,-10 1-9 9,-11-5 11-17,5-1-14 15,-7-3 2-15,3-3-8 8,1 1 16 3,0-4-9-8,10 0-4 6,5 0-7 1,-2 0 1-6,3 0-1 5,-4 0-3 0,-9 0 14-4,-3 0-7 2,3 0-8 2,4 0-3-2,8 0 0 1,-6 0-5 7,5 0-3-15,-7 0 0 6,10 0-1 4,6 13 2-4,6 1 2 1,10-3-6 2,8 3 0-3,1-1 0 4,4 3 0-3,7-3 0-3,10 4 0 5,-1 0 0-2,10 1 0 3,2 6 0-5,3-1 0 2,2 2 0 3,2 1 0 3,0 2 0-11,6-6 0 8,2 0 0-5,3 1 0 2,1-1 0-2,5 0 0 3,-1-2 0 0,9 4 0 6,0-9 0-11,4 2 0 6,4-5 0-5,4 6 0 4,-4 1 0 1,0 6 0-2,1 8 0 3,2 8 0-6,0 6 0 4,6 8 0 2,-2 13 0-5,2 7 0 3,3 2 0 1,0 2 0-5,0-8 0 7,0-2 0-8,0-3 0 5,8-8 0 1,4-5 0-2,4-8 0 0,-3-11 0 2,-3-12 0 0,3-7 0 0,-1-7 0-6,8 1 0 5,9-4 0-1,4 1 0 5,11-4 0-5,11 1 0-4,16-1 0 5,10 5 0 1,8 1 0-3,6 0 0 2,5-4 0-1,10-4 0 3,2 0 0-5,8 0 0 2,5 0 0 2,4 2 0 1,9 1 0-7,1-3 0 5,3 0 0 1,6 0 0-2,5 0 0 1,-5 0 0 2,0 0 0-5,-3-5 0 2,-17-2 0 1,7 2 0 2,-5 2 0-6,3 1 0 5,5 2 0-3,1 0 0 5,-10 0 0-7,7 0 0 6,-5 0 0-3,-4 0 0-2,4-7 0 4,-5-1 0-2,-7-4 0 3,-3-1 0-6,-9-1 0 6,-7-1 0-2,-9 5 0-3,-1-5 0 3,-10 5 0 1,-5-4 0 0,-9-3 0-1,-14 2 0-1,-9-1 0-2,-4-5 0 2,-10 1 0 2,-8-1 0-2,-1-5 0 1,-8-9 0-1,1-12 0 0,-8-5 0 0,-3-12 0 3,2-7-5-5,1-6 3 3,-5 1 2 2,0-8-1-4,0-3-2 0,0-6 3 4,-29 4 1-6,-12 5-1 5,-7 11 0 1,-11 1 0-2,-5 7 0-5,-10 4 0 6,3 6-2 1,-1 8 0-7,-2 12-4 6,-9 6-11 2,2 10 2-6,-8-1-39 3,-6-2-55 2,-7-20-64-6,70 25-104 4,2-9-87 3</inkml:trace>
    </iact:actionData>
  </iact:action>
  <iact:action type="add" startTime="5701">
    <iact:property name="dataType"/>
    <iact:actionData xml:id="d1">
      <inkml:trace xmlns:inkml="http://www.w3.org/2003/InkML" xml:id="stk1" contextRef="#ctx0" brushRef="#br0">9505 3029 60 0,'0'0'651'2,"0"0"-439"4,0 0-24 1,0 0-40-1,0 0-15 2,0 0-15 0,0 0-23 0,-9 39-35-2,30-50-2 2,18-30-3 0,20-19-10 0,11-24-1-2,11-21 3 2,7-17-8 0,8-17-3 0,1-7-9 3,-6 2-1-8,2 11-21 7,-12 11-5-2,-8 19 0-3,-5 7 0 3,-6 5 0 0,-5 2 0 1,-8 2 0-4,-10-1 0 5,-2 13 0-4,-17 12 0 4,-3 16 0-6,-11 16 0 4,-3 14 0 1,-3 8 0-1,0 7 0-3,0 2 0 3,0 0 0 0,0 0 0 0,0 0 0-2,0 0 0 1,-22 0 0 4,-21 41 0-4,-21 17 0-2,-10 8 0 3,3 0 0 0,1-8 0 1,4-10 0-3,12-8 0 2,13-18 0 0,14-7 0 1,15-8 0-5,5-7 0 6,7 0 0-4,0 0 0 2,0 0 0-2,0-14 0 2,19-39 0 1,32-26 0-1,18-16 0 1,12-4 0-5,3 5 0 4,-11 15 0 0,-17 25 0-2,-21 24 0 3,-14 14 0-2,-13 15 0 1,-3 1 0-2,-5 0 0 3,0 0 0-2,4 5 0 2,8 44 0-4,-1 17 0 4,5 13 0-1,-7-6 0-1,-1-9 0-1,4-10 0 3,-8-15 0-2,4-19-17 2,-3-15-57-3,9-5-22 1,7-10-111 2,8-41-39-2,-14 14-28-1,1-5-386 3</inkml:trace>
    </iact:actionData>
  </iact:action>
  <iact:action type="add" startTime="6454">
    <iact:property name="dataType"/>
    <iact:actionData xml:id="d2">
      <inkml:trace xmlns:inkml="http://www.w3.org/2003/InkML" xml:id="stk2" contextRef="#ctx0" brushRef="#br0">11520 269 550 0,'0'0'150'5,"0"0"38"2,0 0-25-1,-232 77-55 2,157-13-10 0,9 12 15 1,18 1-29-4,17 0-27 3,22-1-6 0,9-5 9 0,0-13-18-1,48-7-4 1,13-20-21 0,18-12-3 0,5-19-1-2,-5 0-13 2,-13-38-4 3,-13-33-5 5,-26-19-10-16,-23-12-15 8,-4 7-22-1,0 17-23-1,-23 19-81-1,3 56-83 5,3 3-283-2</inkml:trace>
    </iact:actionData>
  </iact:action>
  <iact:action type="add" startTime="7033">
    <iact:property name="dataType"/>
    <iact:actionData xml:id="d3">
      <inkml:trace xmlns:inkml="http://www.w3.org/2003/InkML" xml:id="stk3" contextRef="#ctx0" brushRef="#br0">12484 2714 307 0,'0'0'105'4,"0"0"35"1,0 0-56 3,0 0 30 0,0 0 44 0,0 0-1-1,0 40-47 2,0-43-1-2,10-22-9 1,4-11 5-2,8-19-36 4,1-6-12-4,5-24-10 2,-1-10-8-1,7-17-6 0,5-10 6 2,1 0 3 10,5-6-3-19,12 10-5 6,2-3-4 3,8-2-7-4,0-6-5 4,-6 2-6-3,-5 5-1 3,-5 16-2-1,-11 19-4-2,-8 20 1 3,-14 28-2-3,-5 16 0 7,-12 12-1-11,-1 9 0 6,0 2 0 1,0 0-2-2,0 0 3-3,0 0 10 3,0 4-5 5,-11 33-9-5,-33 17 0 0,-9 14 0-2,-7-2 0 5,2-1 0 1,-1-7 0-8,2-9 0 5,6-10 0 2,11-13 0-5,17-14 0 3,5-7 0-3,15-3 0 5,3-2 0 1,0 0 0-8,0 0 0 4,0 0-4 1,0-19-10 1,28-35-9-1,23-19 19-4,14-11 1 5,3 2-1 3,-1 12-2-8,-14 14-3 4,-12 19 7-2,-21 17 2 4,-7 15 0-8,-3 5 4 10,-1 0 1-8,0 0-2 10,2 28 2-12,-3 17-5 6,-1 15 2 0,-4 2-1 7,-3-5-1-13,0-8 0 5,0-13 0-1,0-13-1 1,0-16-4 2,0-3-16-4,0-4-42 3,0 0-58-1,7-6-45 1,9-27-38-1,-9 7-11 1,6 3-139 2</inkml:trace>
    </iact:actionData>
  </iact:action>
  <iact:action type="add" startTime="7784">
    <iact:property name="dataType"/>
    <iact:actionData xml:id="d4">
      <inkml:trace xmlns:inkml="http://www.w3.org/2003/InkML" xml:id="stk4" contextRef="#ctx0" brushRef="#br0">13903 157 466 0,'0'0'254'3,"0"0"-148"2,0 0 56 3,0 0-77 0,-181-65-4 1,114 107 1-3,6 24 4 2,7 15-4 0,12 8-12 0,18 5-22-1,18-8-19 1,6-12 6-1,0-13 10 2,30-16-18-3,17-15 18 2,14-17-27 0,1-13-11-1,-1 0 1-1,-7-32-5 10,-11-20-3-13,-10-13-1 10,-22-12-1-10,-11-1-10 6,0-4-16-6,-40 6-24 6,-31 10-47-1,31 51-110 1,2 15-176-5</inkml:trace>
    </iact:actionData>
  </iact:action>
  <iact:action type="add" startTime="20062">
    <iact:property name="dataType"/>
    <iact:actionData xml:id="d5">
      <inkml:trace xmlns:inkml="http://www.w3.org/2003/InkML" xml:id="stk5" contextRef="#ctx0" brushRef="#br0">7806 15167 346 0,'0'0'407'4,"0"0"-258"4,0 0-16-4,0 0-50 6,0 0-26-4,0 0 2 2,0 0-5-2,0 0 4 4,-91 181-2-4,60-137-10 2,4-2-11-2,-2-2-12 2,3-8-5 0,8-10-1 1,5-7-8-3,6-13-2 1,7-2-4 2,0 0-2-2,0 0 25 1,29-17-25-1,19-18 1 1,8-11-2 1,4 2-1-3,-8 6 1 2,-8 11 0 0,-13 10 1 9,-16 9 0-17,-8 8 1 15,-7 0 4-15,0 0 9 13,0 0 20-11,0 8 9 5,-9 27-29 7,-9 1-10-12,-6-3-4 11,10-1 4-11,1-13-2 9,7-2-1-8,6-9 2 7,0-8-1-6,0 0-2 4,3 0 3 1,38 0-4-4,15-27-10 4,8-18 2 0,3-2 5-1,-11 12 2-4,-18 16 0 4,-19 9 2 3,-18 10 0-6,-1 0 3 3,0 0 0 0,0 3 2 0,0 32 10 0,0 4-15-2,-12-4 1 3,4-1-2-4,1 0 2 4,4-4 0-4,0 2-2 5,3-4-2-4,0-3-5 3,0-8-19-2,0-5-38 2,26-12-32-3,7 0-43 2,-18 0-101-3,4-22-116 3</inkml:trace>
    </iact:actionData>
  </iact:action>
  <iact:action type="add" startTime="20904">
    <iact:property name="dataType"/>
    <iact:actionData xml:id="d6">
      <inkml:trace xmlns:inkml="http://www.w3.org/2003/InkML" xml:id="stk6" contextRef="#ctx0" brushRef="#br0">9605 15212 521 0,'0'0'278'2,"0"0"-94"4,0 0-36 1,0 0-46 0,0 0-14 1,0 0 1 0,25-15-29-2,-59 43-34 3,-18 13 6-1,-3-3-1 0,12-7-7-1,5-3-6 2,10-11-1-3,12-2-5 5,8-7-2-8,3-8-5 5,5 0-2 0,0 0 0 0,0 0 3 0,21 0 21-2,32-21-21 2,23-13-5 0,-5-1-1-2,-10 6 0 12,-21 11 0-13,-20 11 0-5,-14 7 2 10,-6 0 1-3,0 0 1 2,0 12 26-4,0 21-18 3,-17 1-12 0,-8-3 0 1,9-3 1 0,3-5 0-6,7-9 0 6,6-6 1-1,0-8-1-1,0 2 3-1,24-2-1 2,26 0-3 0,10 0-1 1,6-27-3 0,-2-8 3-4,-3 9-1 2,-15 5 2 1,-15 7 0 0,-17 11 0-1,-8 3 3 0,-6 0-1 0,0 10 6 2,0 27 13-2,-30 15-17 2,-1-2-4 4,5-11 2-12,7-13-2 6,12-9 2 3,3-11-1-7,4-6 0 6,0 0 2-2,0 0-1 2,10 0-2-3,28 0-2 3,5-10-2 0,2-9-4-2,-10-1-14 0,-5 5-30 0,-11-2-51 0,-15 0-59 0,-4 14-116 5,0 3-393-9</inkml:trace>
    </iact:actionData>
  </iact:action>
  <iact:action type="add" startTime="23318">
    <iact:property name="dataType"/>
    <iact:actionData xml:id="d7">
      <inkml:trace xmlns:inkml="http://www.w3.org/2003/InkML" xml:id="stk7" contextRef="#ctx0" brushRef="#br0">11099 17581 876 0,'0'0'182'2,"0"0"-15"4,0 0-18 3,0 0-62-4,0 0-10 3,0 0-8 1,0 0-23-1,-60 25 6 0,16 7 10-2,1 7-7 2,-7 3-8 1,1 8-13-3,-3 1-4 1,8-14-13 2,14-9-10-2,10-11-5 2,11-15-2-3,8-2 0 1,1 0-7 3,0 0-17-6,0 0 5 4,0 0-12 1,0 0-16 2,0 0-30-9,0-2-43 7,0-11-34-1,0 5-98-1,0 2-219 3</inkml:trace>
    </iact:actionData>
  </iact:action>
  <iact:action type="add" startTime="23665">
    <iact:property name="dataType"/>
    <iact:actionData xml:id="d8">
      <inkml:trace xmlns:inkml="http://www.w3.org/2003/InkML" xml:id="stk8" contextRef="#ctx0" brushRef="#br0">10769 17488 812 0,'0'0'243'3,"0"0"-44"0,0 0-45 4,0 0-53 2,0 0-23-1,0 0-15-2,141 138-5 2,-114-99-11 1,6 3-19-1,5-5-3 0,4-5-15 6,-10-5-6-12,-3-7-2 6,-6-10-4-3,-10 2 1 3,-4-9-27 0,-9-3-58 3,0 0-51-8,0 0-93 8,0 0-145-7</inkml:trace>
    </iact:actionData>
  </iact:action>
  <iact:action type="add" startTime="24014">
    <iact:property name="dataType"/>
    <iact:actionData xml:id="d9">
      <inkml:trace xmlns:inkml="http://www.w3.org/2003/InkML" xml:id="stk9" contextRef="#ctx0" brushRef="#br0">11501 18089 839 0,'0'0'166'3,"0"0"-54"5,0 0-53-1,0 0-6-1,0 0 29 2,19-177-12 0,-19 122-5-2,0-9-17 3,0 3-12-2,0 6 1 1,0-1-1-1,4 16-9 0,2 11 1 2,4 4 0-1,3 5-5-2,3 1 13 1,2 2-6 1,9 4 8 0,12-4-2-2,6 2-2 3,10 2-9-2,-7 6-4 6,3-3-3-8,-15 10-2 2,-6-7-12-1,-14 7-2 3,-8 0-1-4,-8 0-2 7,0 0-31-7,0 0-53 5,0 0-74-5,0 0-27 1,0 0-77 3,-8 0-233 0</inkml:trace>
    </iact:actionData>
  </iact:action>
  <iact:action type="add" startTime="24492">
    <iact:property name="dataType"/>
    <iact:actionData xml:id="d10">
      <inkml:trace xmlns:inkml="http://www.w3.org/2003/InkML" xml:id="stk10" contextRef="#ctx0" brushRef="#br0">12524 17021 742 0,'0'0'216'7,"0"0"-32"-1,0 0-113-1,0 0 8 4,0 0-10-2,18 186-11 2,-27-130-6-4,-3-5-23 3,5 5 2 0,1-12-10 0,-1 5 1-1,3-5-10 0,1-7 0 2,-1-12-9-2,4-5-2-1,0-20-1 2,0 0 0 0,0 0-11 0,0 0-47-2,0-13-1 2,0-24 40 0,0-8-9 1,0 2 10-4,0 12 10 3,0 12 7 0,0 2 1 0,0 9 0-2,-5 2 0 3,-19-5 6-2,-10 5 22 1,-3 2-12-1,-8 4 16 0,3 0-14 1,2 0-4 0,13 0 5-2,4 0-1 2,10 0 1 3,5 0-10-5,8 0-5 0,0 0-2 3,0 0 5-2,0-17 15 2,0-7-12-4,11-16-9 3,9-4 1 0,0 1-2 1,-4 1 1-4,-3 15-1 3,-6 2-27 2,-2 8-56-4,-5 17-92 3,0 0-137-4</inkml:trace>
    </iact:actionData>
  </iact:action>
  <iact:action type="add" startTime="25970">
    <iact:property name="dataType"/>
    <iact:actionData xml:id="d11">
      <inkml:trace xmlns:inkml="http://www.w3.org/2003/InkML" xml:id="stk11" contextRef="#ctx0" brushRef="#br0">12668 18016 882 0,'0'0'208'6,"0"0"-26"-2,0 0-59 6,0 0-21-3,191 49-10 0,-128-49-23-1,5 0-4 2,8 0-4 0,10 0-15 0,5 0-11-2,6-27 0 3,5-3-12-1,5-7 0 0,2-8-2 0,-2-6-10-2,-7-4 0 2,-6-7-1 9,-7 0-5-14,-3-8-3 8,2-10-1-10,-2-15 2 7,0-16-2 6,0-33 1-9,0-8-2-2,-10-9-1 4,-1-2-3 7,-12 5 4-11,-6 3-1 7,-10-3-1-6,-2 0 2 6,-11 4 1-6,4-4 0 4,-13-1 0 6,-2-7-1-10,-8-9 0 2,-10-20 3 1,-3-12-1 6,0-15 1-10,0-3 1 5,0 11-2-3,-3 21 0 9,-13 13-1-11,-2 20 0 6,4 12-1-5,-4 9 0 5,3 9 0-4,-4 2 1 4,-2 1-1 0,1-1 0 4,-5 1 0-11,-1 0 0 5,-3 12 0 0,5 16 0 7,3 18 1-12,1 19-1 7,9 12-1-4,-7 3 1 7,8 0 0-9,0 0 0 6,-5-2 0-3,2 2 0 3,0 5 0-5,0 2-1 5,3 5 1 1,6 4 0-5,-2 9-1 8,0-1 2-10,6 6-1 7,0-1 0-6,0 1 0 6,0 0-1-7,0 1 2 7,0-3-1-1,9 0 0-5,11-1 1 3,5-5-2 6,4-4 1-9,-2 2 0 5,10-8 0-4,-4 8 0 4,7-3 0 3,5 6 0-9,0 1 0 6,3 2 0-4,1 5 4 4,-1 2-2-4,2 3-1 4,3 5 1 1,4 1 0-5,4 5 2 5,2 0 2-5,1 0-6 5,6 0 0-5,1 0 0 3,6 2 0-2,-1 7 0 3,4-1 0 4,-3 0 0-10,-9 1 0 8,-4 0 0-9,-15-2 0 8,-8 5 0-6,-14-7 0 7,-8-1 0-6,-9-4 0 3,-7 0 0-2,-3 0 0 2,0 0 0 0,0 0 0-1,0 0 0 3,0 0 0-6,0 0 0 6,0 0 0-3,0 0 0 1,0 0 0 0,0 0 0 0,0 0 0-1,0 0 0-3,0 0 0 6,0 0 0-3,0 0 0 1,0 0 0-2,0 0 0 4,0 0 0-3,0 0 0-1,5 0 0 3,-5 0 0-2,2 0 0-1,11 0 0 3,-5 0 0 0,3 0 0-5,4 0 0 6,-8 0 0-2,0 0 0-3,2-5 0 3,-5 1 0-1,4-1 0 4,0-2 0-8,-5 4 0 6,2-1 0-1,-3 1 0 0,-2 0 0-3,0-4 0 4,-15-14 0-2,-38-3 0 3,-13-13 0-4,-7 3 0 8,1 0 0-12,4 4 0 6,7-2 0-2,4 4 0 1,6 0 0 4,9 2 0-7,15 7 0 5,11 8 0-4,12 2 0 3,1 6 0 2,3 3 0-7,0 0 0 9,0 0 0-3,0 0 0-2,0 6 0-5,36 36 0 9,15 12 0-3,5 4 0 4,5 2 0-9,3-1 0 5,1 0 0-2,3-4 0 1,-4-1 0 4,-8-7 0-8,-8-1 0 7,-7-4 0 3,-9-7 0-11,-9-14 0 7,-14-1 0-4,-5-7 0 8,-4 8 0-11,0 6 0 9,-32 14 0-8,-21 6 0 6,-7-3 0-1,-5-4 0 7,5-6 0-13,4-12 0 9,5-2 0-9,8-7 0 6,1-1 0-2,0-4-6 2,8-1-143 0,1-2-105-2,33-5-86 2,0 4-584-1</inkml:trace>
    </iact:actionData>
  </iact:action>
  <iact:action type="add" startTime="28409">
    <iact:property name="dataType"/>
    <iact:actionData xml:id="d12">
      <inkml:trace xmlns:inkml="http://www.w3.org/2003/InkML" xml:id="stk12" contextRef="#ctx0" brushRef="#br0">27895 12025 433 0,'0'0'192'8,"0"0"74"-4,0 0-38 3,0 0-51-1,0 0-9 2,0 0-28 0,0 0 1 1,31-48-24-3,-31 48-25 3,-9 0-19-2,-40 28-53 1,-34 19-20 0,-14 10 0-1,-16 5 0 2,-7 11 0 0,-12 13 0-4,1 10 0 18,8 3 0-23,20-12 0 0,26-20 0 11,24-19 0-7,18-19 0 5,17-13 0-2,13-10 0 1,5-6 0 7,0 0 0-13,0 0 0 3,20 0 0 0,34 0 0 4,18 0 0-2,-1-17 0 5,0-9 0-6,2-4-74 2,-50 15-244-1,-6 2-113 10</inkml:trace>
    </iact:actionData>
  </iact:action>
  <iact:action type="add" startTime="29062">
    <iact:property name="dataType"/>
    <iact:actionData xml:id="d13">
      <inkml:trace xmlns:inkml="http://www.w3.org/2003/InkML" xml:id="stk13" contextRef="#ctx0" brushRef="#br0">29626 10879 823 0,'0'0'217'4,"0"0"-52"4,0 0-43-2,0 0-25 2,0 0-27 0,0 0-21 0,-51 82 2-2,-42-25 30 2,-17 8-1-1,-14 15-2 1,-17 6-9 1,-8 9-4 0,-12 3-14 1,6-4-22-8,11-10-29 6,24-14 0 0,29-22 0 10,21-15 0-16,24-17 0 5,21-15 0-2,13-1 0 3,11 0 0 6,1 0 0-11,0 0 0 5,0 0 0-1,17 0 0-3,22-10 0 4,6-7 0 0,-1-4 0 2,-15 4-108-6,-12 10-85 6,-17 7-45-3,0 0-145 2</inkml:trace>
    </iact:actionData>
  </iact:action>
  <iact:action type="add" startTime="29961">
    <iact:property name="dataType"/>
    <iact:actionData xml:id="d14">
      <inkml:trace xmlns:inkml="http://www.w3.org/2003/InkML" xml:id="stk14" contextRef="#ctx0" brushRef="#br0">22635 12113 915 0,'0'0'164'3,"0"0"35"4,0 0-16 2,0 0-56-2,0 0-3-2,0 0-36 3,-51-15 1 0,-26 45-30 1,-20 17 3-3,-20 14-25 2,-27 26-37 2,-12 19 0-5,-2 18 0 2,-2 0 0 1,18-14 0 0,19-27 0 1,23-21 0 11,32-19 0-15,24-17 0-4,27-13 0 5,8-8 0 2,6-2 0-2,3-3 0 3,3 0 0-6,38 0 0 7,15-30 0-1,1-2 0-1,-1 0 0 5,-5-3 0-11,3-2-167 6,-35 24-147-3,-8-4-166 3</inkml:trace>
    </iact:actionData>
  </iact:action>
  <iact:action type="add" startTime="30609">
    <iact:property name="dataType"/>
    <iact:actionData xml:id="d15">
      <inkml:trace xmlns:inkml="http://www.w3.org/2003/InkML" xml:id="stk15" contextRef="#ctx0" brushRef="#br0">23780 10937 571 0,'0'0'137'3,"0"0"50"-1,0 0-61 7,0 0-37-2,0 0 4 1,0 0-8 1,0 0 14-2,103-20 7 1,-103 26-10 0,-19 45-44 0,-26 20-37-3,-14 12 5 4,-2 1 3-2,4-10-2 5,7-17-8-10,16-19-3 7,8-14-7 0,13-14-1-3,12-7 3 0,1-3-5 2,0 0 2 1,17-20 1-4,37-30-1 4,17-12 2-2,1 1-3 1,-8 9-1 0,-23 25 1-1,-23 18 0 0,-16 9 29 3,-2 0 20-2,0 23 4-1,0 22-37-1,-15 2-14 2,-11-5-1 2,9-10 1-7,1-14-2 6,4-1 0 1,1 5-1-4,3 7 1 4,0 1 1-7,6 4 0 6,-1-8-2-1,3-12 0-3,0-9 2 3,0-5-2 2,0 0-10-4,0-8-6 1,24-25-4 2,9-7 15-3,-10 8-9 2,-10 16-2-2,-8 12-12 3,-5 4-10-2,0 0-27 6,0 0-32-11,-8 27-41 9,-5-10-134-5,0 0-354 1</inkml:trace>
    </iact:actionData>
  </iact:action>
  <iact:action type="add" startTime="37606">
    <iact:property name="dataType"/>
    <iact:actionData xml:id="d16">
      <inkml:trace xmlns:inkml="http://www.w3.org/2003/InkML" xml:id="stk16" contextRef="#ctx0" brushRef="#br0">16355 18533 614 0,'0'0'340'2,"0"0"-234"6,0 0 33 0,0 0-59-2,0 0 4 3,15 152-1-1,-15-121-14 0,0-11 0 0,0 2-1-2,0-2-3 3,0 5-16-2,0-6-4-1,0 3-7 2,0-7-14 0,0-3 0 0,0-4-8-1,0-3-8 0,0-5-2 3,7 7-5-2,-1 1 3-1,7 3-4-1,3-5 1 1,1-1 0 1,4 0 0-2,-1-2 7 5,0 4 0-5,3-2-1 1,2-5-1 0,3 5 0 1,-1-5 1-1,4 0 0 23,-1 0-5-30,6 0 3 3,-5 0 0-2,-1 0 0 5,2 0 1 3,3 0-2-1,3 0 3-3,-2 0 0 5,4 0-1-6,0 0-2 4,-4 0 4 4,-4 0-4-7,0 0-4 4,-2 0 0-5,0 0 0 7,7 0 0-7,-1 0 0 6,-1 0 0-3,2 0 0 3,0 0 0-6,2 0 0 6,-2 0 0-6,0-5 0 3,0 5 0 8,0-5 0-13,0-2 0 6,2 4 0 4,-1-2 0-10,-3 0 0 8,3 5 0-5,-5 0 0 4,5 0 0-5,-5 0 0 7,6 0 0-7,2 0 0 5,-1 0 0 5,4 0 0-12,-1 0 0 7,2 0 0-3,0 0 0 3,-1 0 0-6,-1 0 0 5,2 0 0 4,1 0 0-7,11 0 0 4,4 0 0-4,16 0 0 3,2 0 0 6,3 0 0-12,2 0 0 8,-5 0 0-6,-6 0 0 4,-1 0 0 0,-6 0 0-2,-3 0 0 1,-2 0 0 4,-1 0 0-7,-1 0 0 4,2 0 0 4,3 0 0-9,-3 0 0 8,-2 0 0-7,2 0 0 3,-5 10 0 9,1-7 0-14,-1 4 0 9,4-7 0-8,1 0 0 9,10 0 0-9,6 0 0 6,7 0 0-4,0-7 0 2,1-1 0 7,-1 3 0-11,-7-1 0 6,3-5 0-5,-8 8 0 4,-2-2 0 2,-3-7 0-5,-8 7 0 3,-5 2 0 0,-9-3 0-2,-2 0 0 2,1 1 0 1,-4-1 0-5,10 2 0 6,-4-5 0-3,-1-6 0 3,-3 4 0-7,-4 5 0 5,-9-6 0 3,-5 11 0-4,-4 1 0 2,-4 0 0-5,0 0 0 4,-1 0 0-1,2 0 0 3,-1 0 0-5,3 0 0 4,-4 0 0-2,-2 0 0 1,-8 0 0-2,0 0 0 1,-5 0 0 3,0 0 0-6,0 0 0 8,0 0 0-5,0 0 0-1,0 0 0 0,0 0 0 3,0 0 0-2,0 0 0 6,0-12 0-12,0-19 0 7,0-25 0 0,0-7 0 1,0 2 0-1,0 8 0-2,0 4 0 4,0 11 0-5,0 2 0 3,0 4 0-3,0 12 0 4,0 10 0 1,0 3 0-6,0 7-12 4,0 0-84 1,-10 0-43-1,-9 17-46-4,10 3-66 5,-4 12-321-2</inkml:trace>
    </iact:actionData>
  </iact:action>
  <iact:action type="add" startTime="42916">
    <iact:property name="dataType"/>
    <iact:actionData xml:id="d17">
      <inkml:trace xmlns:inkml="http://www.w3.org/2003/InkML" xml:id="stk17" contextRef="#ctx0" brushRef="#br0">27989 18427 839 0,'0'0'173'4,"0"0"2"2,0 0-62 0,0 0-19 4,0 0-18-4,0 0-20 4,0 0-1-4,0 0 10 2,19 171-10 2,-19-118-8-4,-3 0-5-1,-5 1-6 3,3-3-10 2,0-12-5-4,-3-3-1 0,5-10-10 3,0-10 1-1,3-6-3-1,-4-5-1 0,4-5-1 0,0 0 0 1,0 0-1 1,0 0-2-2,0 0 3 0,0 0-1 1,0 0 1-2,0 0 0 1,0 5 0 3,0-5-3-3,10 0 3 0,0 7-1-1,3-7-2 2,2 0 0 4,4 0 1-5,3 0-1-2,2 0-2 2,1 0 4 0,2 0 0 2,10 0 3-4,-3 0 0 4,-2-7-1 17,5-3-3-26,0 3 0 0,-1 4-4 7,1-2 0 6,-3 5 0-10,6-5 0 9,-3 5 0-10,0 0 0 12,-1-6 0-8,0 6 0-5,-1-6 0 6,-2 6 0 1,6-3 0 5,-5-2 0-11,0 0 0 8,0 5 0-4,-1-7 0 6,-10 7 0-9,0 0 0 7,-5 0 0-6,2 0 0 4,0 0 0-2,4 0 0 3,-4 0 0-1,6 0 0 5,3 0 0-11,3 0 0 8,4 0 0-5,2 0 0 7,-2 0 0-8,-5 0 0 5,5 0 0-5,-3 0 0 6,8 0 0-7,2 0 0 7,1 0 0 2,-1 0 0-8,6 0 0 5,-5 7 0-4,-4-2 0 5,1-2 0-4,0-1 0 6,-5-2 0-10,4 0 0 8,-3 0 0-5,-1 0 0 4,-1 0 0-3,1 0 0 3,3 0 0 3,-1 0 0-8,-2 0 0 7,2 3 0-8,4 3 0 9,1 5 0-10,-1-6 0 8,5 5 0-7,2-5 0 13,-4 0 0-14,1 4 0 10,4-4 0-10,-5 1 0 7,-3-6 0-5,0 0 0 4,0 0 0 6,0 0 0-11,3 0 0 10,2 0 0-10,3 0 0 6,0 0 0-6,3 0 0 7,-3 0 0-5,1 0 0 6,-3 0 0-6,7 0 0 3,3 0 0 6,-4-6 0-12,-1-1 0 13,-6-10 0-10,-7 7 0-5,-9 5 0 9,-1-6 0 5,-4 11 0-12,-3-11 0 2,1 8 0 12,-4-2 0-14,0-2 0 5,0 2 0 2,-6 5 0-4,-4 0 0 5,0 0 0-3,-7 0 0-3,4 0 0 5,-7 0 0-2,0 0 0-1,3 0 0 5,-3 0 0-2,0 0 0-4,0 0 0 0,0 0 0 6,0 0 0-6,0 0 0 5,0 0 0-5,0 0 0 3,0 0 0-1,0 0 0 2,0 0 0-1,0 0 0 0,0 0 0 1,0 0 0 1,1 0 0-8,4 0 0 5,5 0 0 3,4 0 0-2,2 0 0 2,-1 0 0-7,1 0 0 8,-3 0 0-7,-3 0 0 4,0 0 0 1,-7 0 0-4,-2 0 0 3,2 0 0 0,-3 0 0-3,0 0 0 5,0 0 0-3,0 0 0-1,0 0 0 4,0 0 0-1,0 0 0-2,0-20 0-1,0-25 0 3,0-16 0-4,0-1 0 4,0 5 0-4,0 1 0 4,-4 6 0 1,-2 7 0-5,0 5 0 3,-1 1 0 0,0 5 0 2,4 5 0-6,-4 2 0 4,7 8 0 4,0-3 0-10,0 8 0 5,0 12 0 0,0 0 0 0,0 0 0 2,0 0 0 1,0 0-108-6,0 0-42 5,-3 0-82 1,3 0-134-3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30T01:10:55.0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1276">
    <iact:property name="dataType"/>
    <iact:actionData xml:id="d0">
      <inkml:trace xmlns:inkml="http://www.w3.org/2003/InkML" xml:id="stk0" contextRef="#ctx0" brushRef="#br0">19820 5730 827 0,'0'0'145'7,"0"0"2"-5,0 0-21 4,0 0-21 1,0 0 1 2,0 0-25-1,0 0 0-1,0 0-10 1,40 34-16 0,-27-32 0-2,2 1-16 3,4 0-8-1,4 6-3 0,-1-1-7 1,7-3-2-5,1 3-5 6,4-4-3-4,2 1 0 2,-6-2 2 0,1 2 1-2,-5 4 4 2,3-4-4 0,-2 1-2 11,1-2-9-19,1-2-3 8,-2 1 0-1,-2-1 0-4,4 2 0 6,-6-2 0-1,2 0 0 0,2 3 0 0,1-5 0-3,-3 1 0 3,4-1 0 1,-2 3 0-2,5-3 0 1,-3 0 0 0,0 4 0 4,1-4 0-11,-2 2 0 6,5-2 0 2,-1 3 0 0,-3-3 0-2,7 0 0 0,1 0 0 9,3 0 0-12,2 0 0-4,-1 0 0 8,-3 0 0 0,-5 0 0 0,-4 0 0 0,-2 0 0 1,-2 0 0-1,1-3 0 6,2 3 0-13,-2-2 0 4,7-2 0 2,0 4 0 2,2-3 0-1,1 2 0-3,4-4 0 4,-7-3 0-2,3 6 0 2,-5-1 0-4,-4 1 0 3,2-2 0 1,2 1 0-2,-1 0 0 1,3 1 0-2,-1-1 0 3,-3-2 0-2,2 1 0 3,-2 1 0-4,-2 1 0 8,-2-1 0-12,2 1 0 4,1-5 0 2,2 3 0-2,1-5 0 3,5 3 0-1,-3-5 0-2,5 3 0 7,0 1 0-11,-3 2 0 5,5-2 0 3,-7 6 0-3,2-5 0 6,2-2 0-12,0-4 0 8,5-1 0-2,-4 1 0-3,3-1 0 6,-2 1 0-2,8 0 0 6,0 4 0-13,-1-3 0 7,6 3 0 0,-2-3 0-5,2 2 0 6,4-1 0 1,0 3 0-4,0-3 0 3,1 5 0-2,3-3 0-1,3 3 0 6,-2 5 0-9,0 0 0 6,-5 0 0-3,-4 0 0 3,0 0 0 0,1 0 0-5,-3 0 0 5,4 0 0 1,0 0 0-6,-4 9 0 5,3-5 0-1,-1 1 0-1,0 2 0 1,-4-1 0-3,1 2 0 4,-3-5 0 1,-2 0 0-6,7 0 0 4,-5-3 0-2,5 2 0 4,-2-2 0-6,-7 4 0 4,2 1 0 1,-5-2 0 0,1 0 0 4,7-1 0-11,-4 1 0 6,8 0 0-1,3-3 0-3,-2 2 0 5,-2-2 0-2,4 4 0 3,-6 1 0-6,1-2 0 5,-2 2 0 0,0 0 0 1,6-3 0-5,-6-1 0 3,14 3 0-1,-1-4 0-1,1 0 0 5,8 0 0-8,2 0 0 5,3 0 0 0,-1 0 0 3,-5 0 0-7,-6 0 0 4,-1 0 0 1,0 0 0-4,1 0 0 3,2 0 0 2,-10 0 0 1,2 0 0-10,1 0 0 8,-4 0 0-1,2 0 0 0,2 0 0 0,2 0 0-3,7-5 0 3,2-5 0 0,-7 5 0 0,2 0 0 1,-6-1 0-5,-9 3 0 4,8 0 0 2,-1 3 0-6,-2-2 0 6,3-1 0-2,-2 0 0-3,-4-2 0 5,4-1 0-2,3 3 0-1,-4 3 0 0,1 0 0-1,-2 0 0 3,-1 0 0 4,-1 0 0-11,1 0 0 6,6 3 0 0,7 3 0 0,5-4 0-2,8 1 0 6,14 3 0-10,12 2 0 5,10 3 0 1,15 2 0 1,7 0 0-2,8-7 0-1,1-3 0 4,-7-3 0-5,4 0 0 2,0 0 0 1,-11 0 0 2,-7 0 0-5,-26 0 0 5,-26 0 0-4,-21 0 0 1,-23 0 0 0,-15 0 0 3,-12 2 0-5,0 6-27 2,-70-8-188 2,-36 0-45-1,37 0-44-1,1-2-279 1</inkml:trace>
    </iact:actionData>
  </iact:action>
  <iact:action type="add" startTime="14016">
    <iact:property name="dataType"/>
    <iact:actionData xml:id="d1">
      <inkml:trace xmlns:inkml="http://www.w3.org/2003/InkML" xml:id="stk1" contextRef="#ctx0" brushRef="#br0">15131 1042 533 0,'0'0'152'4,"0"0"-61"3,0 0 28 1,0 0-46 0,0 0-29-2,0 0-12 2,0 0-4 0,10 12 27 2,-33-4 11-5,-8 1-10 5,-8-1-3-3,-4 1-9 1,-2 4-6 0,-8-1-2-3,0-2-2 4,-7 2-4-1,4-4-6-2,-8-1-2 2,0-2-5-1,6-5 1 9,3 0-4-16,0 0 2 10,-1 0 6-4,2 0 0 1,3 0-3 2,0 0-12-2,2-3-2 2,0-9-2 4,7 5 2-12,-2-5 0 7,1 7 2-2,2-5 2 1,-2 5 1 2,-1 0-1-2,4-7-2 2,-2 4-2 2,1-6-3-9,3 3 0 7,7 2 2-1,3 4 0 3,-1 5 4-9,4 0 5 7,-7 0 10-1,3 0-8-1,-5 0-8-3,-4 0 2 5,-1-3-3 1,-2-3-4-2,1-2 0-4,8-1 0 3,-3 0-1 2,-1 1 1 2,8 5 0-8,-5 1 7 5,5 0 3 3,-5 2-3-6,3 0 3 2,-4 0-1 1,-2 0 3 2,0-4-2-4,-5 1-1 0,1 0-5 4,-4 1-1-4,1-2-1 1,-1 3 1 0,1-3-2 1,2 4 0 3,-5-3 6-8,2 3-7 6,1 0 1-2,-7 0-2 3,-2 0 2 3,-10 0 5-11,-8 0 6 4,-8 0 0 2,-5 8-5-1,-1 4-2-3,-3-4-3 6,0 3-2-2,0 2 0 6,-7-8 1-13,-6 3-3 8,-7-4 1-5,0-4 1 6,-11 0 3-4,2 0-1 2,12 0 0 0,-2 0-4-2,6 0 0 2,3 0 0-2,-2 0 0 2,1 0 0 1,-1 0 0-3,2 0 0 1,9 0 0 1,4 0 0 4,1 0 0-10,6 0 0 6,-4 0 0 0,-4 0 0 0,0 0 0 0,-6 0 0 1,-6 0 0-2,-3 0 0 2,3 0 0-5,4 0 0 3,-3 0 0 1,-8 0 0 1,-2 0 0-2,-4 0 0 0,7 0 0 1,5 0 0 1,12 0 0-2,12 0 0 0,5 0 0 1,8-17 0 4,4 4 0-11,9 5 0 6,-4 1 0 2,9-3 0-2,-2 8 0 2,4-2 0-1,-2 4 0 0,-2 0 0 0,1 0 0-5,-1 0 0 5,2 0 0 3,-1 0 0-3,8 0 0-1,0 0 0-2,7 0 0 3,0 0 0 1,1 0 0-5,-1 0 0 4,-1 0 0 3,-9 0 0-2,1 0 0-5,-1 6 0 4,-2 0 0 0,4 2 0 7,-5 1 0-13,1-1 0 4,8 1 0 1,2-4 0 2,-2 1 0-6,2 0 0 6,-6-6 0 1,3 5 0 0,-5 1 0-5,3-4 0-1,1 2 0 5,-1 1 0-3,0-2 0 4,8 0 0-2,-1 3 0-1,12-3 0 1,2-3 0-4,2 1 0 5,0 3 0-2,3 1 0 2,-3 2 0-2,2-2 0 1,-1 3 0-2,-5-3 0 2,6 5 0-1,-6-5 0 0,1-3 0 2,9 1 0-2,-2-3 0-2,8 3 0 3,1-3 0 2,0 0 0-2,0 4 0-1,0 9 0-1,-3 11-3 2,0 14 6 0,-4 1-3 1,1 6 0 0,6-4 0-6,-5 3 0 8,5 3 0-4,0 5 0 0,-2 0 0 0,2 4 0 4,0 6 0-9,0 0 0 6,0 2 0 0,0 2 0 2,0-1 0-2,0-4 0-3,0 1 0 4,0-3 0-1,0 3 0-3,0-6 0 3,0 2 0 1,0 4 0 4,0-1 0-11,0 3 0 7,0 0 0-5,2-8 0 6,3-3 0-3,-2-1 0 1,0-3 0-3,-3 3 0 4,0 2 0 0,0-2 0-4,0 2 0 2,0-6 0 1,0-7 0 1,0-4 0-4,0-7 0 4,0-3 0-1,0 0 0 2,7 0 0-7,-4 0 0 7,0 1 0-2,-3-1 0-5,0 0 0 6,0 0 0 0,0-1 0 0,0-10 0 3,0-1 0-10,0-13 0 6,0-2 0-1,0 0 0-2,0 0 0 3,0 0 0 0,0 0 0 0,0 0 0-2,1 0 0 3,8 6 0-2,-2 5 0 0,0 0 0 2,-1-2 0-1,-3-4 0-2,-3-2 0 3,4 1 0-2,5-4 0 0,6 2 0 0,5 1 0 3,0-1 0-6,6 2 0 5,5-2 0-3,2 5 0 4,6 1 0-3,12-6 0 2,0-2 0-4,-1 0 0 4,4 0 0-4,-8 0 0 3,7 0 0 3,-4 3 0-1,0-1 0-7,5 0 0 5,-5 2 0 1,5-4 0 2,5 4 0-9,5-2 0 5,1-2 0 2,2 0 0-1,2 0 0-4,-1 0 0 5,5 0 0-2,-6 0 0 3,-7 0 0-5,1-6 0 2,-8 6 0 1,3 0 0 0,-4 0 0 1,5 0 0-2,-2 0 0 0,-7 0 0 2,1 4 0-4,-4 1 0 2,-2 0 0 2,1 4 0-1,-4-6 0 7,4 2 0-14,2-2 0 6,1-3 0 2,-2 0 0-3,7 0 0 2,-1 0 0 0,2 0 0-2,-1 0 0 1,-4 0 0 0,0 0 0 2,1 0 0-1,-1 0 0 0,-4 0 0-3,4 2 0 3,-6 2 0-2,1-4 0 1,1 0 0 1,8 0 0 0,-7 0 0 1,1 0 0-3,0 0 0 2,-11 3 0-1,10-1 0 1,3 1 0 0,9 2 0-1,2 2 0 2,2-6 0-1,6-1 0-3,-2 0 0 3,-3 0 0 1,-4 0 0-1,-4 0 0-3,-8 0 0 2,3 0 0 1,-1 0 0 1,1 0 0-2,-1 0 0 2,4 0 0-3,8 0 0 4,1 0 0-7,4 4 0 5,7 4 0 0,-5 0 0 3,-9 1 0-8,-1 3 0 6,-7 4 0-1,-9 1 0 1,-2 7 0-5,2-6 0 4,2 2 0 2,11-3 0 2,5 0 0-11,5-4 0 6,9-1 0 3,-1-3 0-3,5-4 0-1,-5 0 0 2,-4 5 0-1,-4-5 0 3,6 3 0-5,-1-1 0 4,1 5 0-2,1-3 0 3,-6-3 0-6,0-6 0 4,-1 0 0 0,-3 0 0 0,6 0 0-1,-1 0 0 1,5 0 0 0,2 0 0 3,4 0 0-10,4 0 0 7,3 0 0 0,3 0 0 0,-3 0 0 1,2 0 0-1,-5 0 0-1,-2 0 0 0,1 0 0 1,1 0 0-2,2 0 0 1,3 0 0 3,1 0 0-6,5 0 0 5,-3 0 0-2,1 0 0 2,-8 0 0 1,-5 0 0-6,-13 0 0 3,1 0 0 1,-1 0 0 2,-5 0 0-5,2 0 0 2,-1 0 0 10,-7-3 0-16,4-4 0 6,-7-6 0-3,-9 2 0 5,-5-2 0-2,-2 1 0 2,-4 0 0-2,-1 4 0 3,-4-1 0-7,-5 5 0 6,3 0 0-2,-4-8 0 2,-2 2 0-2,7-7 0 3,-8-6 0-6,1 8 0 4,-4-3 0 0,-3 4 0-1,-1 2 0 2,-2 4 0-3,-3-1 0 1,1 1 0 1,1 3 0-1,4-7 0 1,3 4 0 0,-2-1 0-1,1 1 0 0,0 0 0 2,-1-1 0-3,2 1 0 2,-4-1 0 1,-3-5 0-1,4-6 0-4,-6-11 0 4,2-5 0 1,0-4 0 1,-3-4 0-5,-2-1 0 2,2 0 0 1,1 3 0 0,-4-4 0 5,0-4 0-12,0-8 0 7,0-2 0 1,0-4 0-5,0-1 0 5,0 1 0-3,0-4 0 3,-4 1 0 0,4 7 0-2,0 4 0-1,0 2 0 3,0 1 0-3,0 2 0 4,-3-1 0-1,2 1 0-4,-2 2 0 3,3-1 0 0,-6 3 0-1,3-2 0 0,-1 5 0 3,1-4 0-7,-2 0 0 5,3-5 0 1,2-1 0-1,0 2 0 0,0-5 0-1,-3-2 0 1,-3-5 0-3,-1-7 0 3,-6-4 0-1,5 2 0 1,-2 1 0 1,-1 11 0-4,3 10 0 5,1 10 0 2,3 9 0-11,-2 16 0 6,2 7 0 4,1 9 0-4,0 0-35-3,-2 0-63 4,5 31-52 1,0 19-74-2,0-20-86-1,0-5-480 6</inkml:trace>
    </iact:actionData>
  </iact:action>
  <iact:action type="add" startTime="17761">
    <iact:property name="dataType"/>
    <iact:actionData xml:id="d2">
      <inkml:trace xmlns:inkml="http://www.w3.org/2003/InkML" xml:id="stk2" contextRef="#ctx0" brushRef="#br0">15599 1577 561 0,'0'0'153'4,"0"0"5"3,0 0 49-2,0 0-94 3,0 0-11 0,0 0 12-1,0 0-30 1,191 0-25-1,-130 0 4 1,6 0-14 0,-1 0-17-1,-6 0-13 0,-12 0-13 2,-9 0-3-3,-22 1-3 1,-7-1-2 2,-10 6-25-2,0-3-65-1,-3 0-59 3,-31 3-54-2,-13-1 47 2,21-5-151-4,6 0-173 4</inkml:trace>
    </iact:actionData>
  </iact:action>
  <iact:action type="add" startTime="18143">
    <iact:property name="dataType"/>
    <iact:actionData xml:id="d3">
      <inkml:trace xmlns:inkml="http://www.w3.org/2003/InkML" xml:id="stk3" contextRef="#ctx0" brushRef="#br0">15577 1866 506 0,'0'0'150'3,"0"0"26"5,0 0-67-3,0 0-12 3,0 0-10 1,0 0 5-2,146-28 16 0,-95 22-14 0,6 6-11 1,-1 0-37 1,1 0-9-4,-9 6-4 4,-9 5-22-2,-9-6-8 2,-17 0-2-4,-3-1-1 4,-10-4-12-2,0 0-54 1,0 0-58-1,0 0-76 2,0-5-71-2,0-7-213 2</inkml:trace>
    </iact:actionData>
  </iact:action>
  <iact:action type="add" startTime="18463">
    <iact:property name="dataType"/>
    <iact:actionData xml:id="d4">
      <inkml:trace xmlns:inkml="http://www.w3.org/2003/InkML" xml:id="stk4" contextRef="#ctx0" brushRef="#br0">16948 1385 410 0,'0'0'13'6,"0"0"40"1,0 0 12 0,48-171-10-1,-48 154-4 2,0 11 25 0,0 6-19 0,-17 0 2-2,-22 9 38 3,-11 25-12-1,-6 16-28-1,-7 14-9 1,-2 12-9-2,-3 15-9 3,10 1 12-2,5 4-5 3,16-5-5 4,16-3 14-12,13-3-4 5,8-10-3 0,8-2 0 2,41-11-6-4,19-17-11 9,12-8-2-13,4-20-2 7,9-17-3 1,-4 0-7-1,-5-23-6-3,-8-33 0 2,-15-19-2 2,-25-16-2 0,-16-5-1-5,-20-7 1 4,0-1 0 3,-43-2-3 1,-18-8-9-11,-9 13-10 6,-1 17-6 3,2 25-47 1,-8 31-38-9,-6 26-9 7,54 2-37 0,0 25-214-5</inkml:trace>
    </iact:actionData>
  </iact:action>
  <iact:action type="add" startTime="23646">
    <iact:property name="dataType"/>
    <iact:actionData xml:id="d5">
      <inkml:trace xmlns:inkml="http://www.w3.org/2003/InkML" xml:id="stk5" contextRef="#ctx0" brushRef="#br0">10757 9796 24 0,'0'0'287'5,"0"0"-248"3,0 0-17-2,0 0-22 2,0 0-89 0</inkml:trace>
    </iact:actionData>
  </iact:action>
  <iact:action type="add" startTime="23863">
    <iact:property name="dataType"/>
    <iact:actionData xml:id="d6">
      <inkml:trace xmlns:inkml="http://www.w3.org/2003/InkML" xml:id="stk6" contextRef="#ctx0" brushRef="#br0">11108 9833 641 0,'0'0'232'2,"0"0"-50"3,0 0-49 1,0 0-29 2,0 0 8-1,0 0 3 2,68-30-23-2,-65 30 4 1,-3 0-2-1,0 0-16 2,0 0-21-2,0 0-4 1,0 0 2 0,0 0-52 0,0 0-3-3,0 0 0 4,0 0 0-1,-27 30 0 0,-26 23 0-1,-28 28 0 4,-26 25 0-7,-26 25 0 9,-28 26 0-11,-10 14 0 6,-3 3 0 1,10-7 0-4,19-22 0 5,22-24 0-2,24-28 0-3,20-31 0 3,29-30 0 1,24-14 0-4,16-14 0 4,10-4 0-1,0 0 0-3,0 0 0 2,17-9 0 2,18-19 0 0,9-9 0-3,-4-2 0 0,-6 5 0 2,-2 4 0 1,-12 5 0 4,-1 10 0-11,-11 8 0 7,-8 3 0 5,0 4-147-11,0 0-154 1,0 0-125 4</inkml:trace>
    </iact:actionData>
  </iact:action>
  <iact:action type="add" startTime="25011">
    <iact:property name="dataType"/>
    <iact:actionData xml:id="d7">
      <inkml:trace xmlns:inkml="http://www.w3.org/2003/InkML" xml:id="stk7" contextRef="#ctx0" brushRef="#br0">2504 9611 916 0,'0'0'299'2,"0"0"-122"5,0 0-23 0,0 0-63 1,0 0-6 1,-100 217-9-2,35-140-20-1,-4-1-11 3,1-2-7-2,7-9-4 3,6-11-11-4,15-18-13 2,12-18-4 0,12-6-6-1,6-5 0 0,3-3-4 0,4 0-25 1,-4-4-11 0,4 2-24 1,3 1-32-4,0 5-29 3,0 3-56 2,0-7-60-5,0 1-152 2</inkml:trace>
    </iact:actionData>
  </iact:action>
  <iact:action type="add" startTime="25472">
    <iact:property name="dataType"/>
    <iact:actionData xml:id="d8">
      <inkml:trace xmlns:inkml="http://www.w3.org/2003/InkML" xml:id="stk8" contextRef="#ctx0" brushRef="#br0">3094 9142 539 0,'0'0'217'3,"0"0"-50"1,0 0 14 4,0 0-59-2,0 0-17 2,177-34 6-2,-151 34-30 3,0 0-16-1,-6 10-7 1,3 12 4-2,-5 4-9 0,-2 8-8 0,-8 7-15 2,-5 3-7-3,-3 6-7 1,0 9-15 3,-27 0 6-4,-20-7-5 0,-8-3-2 1,-7-16-1 14,-3-9 1-18,7-14-5-3,3-10-1 11,-1 0-16-3,14 0-13-1,11-18-3-3,10-8 1 6,17 6 12-3,4-2 13 2,0 2 12-2,14 7 0-2,26 3 5 4,-3 10-2 0,7 0 1-3,2 0 4 0,3 26 9 4,-1 8-3-2,-4 1-3-3,-4 2-2 6,1 4-1-6,-1-3-3 2,0-4-2 3,-3-4-3-6,0-3 0 4,-10-8-6 6,-7-4-29-12,-4-8-52 7,-6-4-47 0,-10-3-84-4,0 0-88 1</inkml:trace>
    </iact:actionData>
  </iact:action>
  <iact:action type="add" startTime="27036">
    <iact:property name="dataType"/>
    <iact:actionData xml:id="d9">
      <inkml:trace xmlns:inkml="http://www.w3.org/2003/InkML" xml:id="stk9" contextRef="#ctx0" brushRef="#br0">9301 14467 322 0,'0'0'149'2,"0"0"-23"6,0 0-1-1,0 0-2 1,-167 44-20-2,80-29 4 2,-33-4-21 0,-21 3 13 0,-20-3-10-1,-32-2-19 1,-17-9 10 0,-13 0-22 0,-15 0-2-2,-11-9 2 9,-11-7-4-11,-11 1 15 4,-13 10-28-2,0 5-8 3,-1 0-3-4,2 0-5 6,15 0-6-8,10 0 3 6,-3 0-2 1,-9 15 0-3,-10 2-1-2,-17 4-7 2,-11-1 2 3,-3-1-3 3,16 2-4-11,16 1-7 7,33 6 0-3,37 4 0 3,16 3 0-5,33 7 0 4,9 3 0 2,13 3 0-3,21-6 0 0,14-10 0 3,13-11 0-7,23-9 0 6,6-7 0 0,18-2 0-3,7-3 0 3,2 3 0-1,14 1 0-4,-3 6-24 3,5 10-25 3,-1 14-27 4,8 3-66-13,4 2-61 8,7 1-31-4,0-33-48 3,0 3-571-3</inkml:trace>
    </iact:actionData>
  </iact:action>
  <iact:action type="add" startTime="31593">
    <iact:property name="dataType"/>
    <iact:actionData xml:id="d10">
      <inkml:trace xmlns:inkml="http://www.w3.org/2003/InkML" xml:id="stk10" contextRef="#ctx0" brushRef="#br0">9957 13633 991 0,'0'0'151'6,"0"0"-7"1,0 0 17-2,0 0-66 3,0 0 2 0,206-34-14 0,-138 23-14-2,6-1-14 2,10-3-4 1,8 2-1 0,12 0-3-4,9-8-17 3,19 2-7 2,13-6-23-3,8-7 0 3,7-4 0 4,-5-7 0-14,-1 7 0 9,-11 3 0 2,-1 6 0-9,-3 5 0 7,-8 0 0 2,-7-3 0-9,-3-12 0 6,-1-8 0 2,8-14 0-6,9-13 0 4,13-7 0 1,-5-9 0-3,-2-5 0 7,-5 4 0-12,-2-3 0 7,-11 10 0 2,-5-8 0-5,-4-12 0 4,-9-13 0-3,-7-21 0 2,-14-15 0-1,-2-14 0 3,-1-4 0-5,-12-8 0 10,1-5 0-13,-8-1 0 7,-8-7 0-6,-8-3 0 5,-9 2 0 5,-8 5 0-11,-5 10 0 7,-9 8 0 2,-2 1 0-8,-2 2 0 5,0 4 0 2,-6 1 0-5,-1 0 0 2,0 0 0 3,-6 1 0-6,0-3 0 4,0 8 0 2,0 2 0-5,0 4 0 3,-5 7 0-2,-6 3 0 5,-2 3 0-7,5 0 0 4,-3-5 0 1,-1-6 0 4,4-6 0-12,-10 0 0 8,-2 12 0 0,-3 8 0-1,-5 13 0-1,-4 10 0-2,0 11 0 4,-4 7 0 3,0 4 0-10,-2 1 0 7,-2-6 0 1,-2-16 0-7,-3-4 0 7,-8-6 0-6,9-1 0 5,-3 16 0 4,7 12 0-12,6 19 0 8,11 16 0 4,3 11 0-11,4 8 0 6,3 5 0 5,5 5 0-11,-2 1 0 10,0 3 0-10,6 1 0 8,-5 6 0-6,5-1 0 4,1 5 0 1,3 7 0-4,0-1 0 7,0 6 0-8,0 0 0 3,0 0 0 2,0 0 0-2,-12 0 0 0,4 0 0 7,-4 0 0-12,3 6 0 7,6-3 0-1,3-3 0-5,-2 0 0 6,2 0 0-1,0 0 0 1,0 0 0-3,0 0 0 2,0 0 0 0,0 0 0-1,0-13 0 0,-8-22 0 2,2-16 0-1,-1-13 0-1,-9-15 0-2,2-3 0 2,-5-2 0 4,2 17 0-2,9 14 0-5,-3 13 0 6,9 18 0-5,-1 11 0 3,3 7 0-3,0 4 0 4,0 0 0-1,0 0 0 0,0 0 0-2,0 0 0 2,-3 0 0-1,3 0 0 3,0 0 0-4,0 0 0 3,0 0 0-2,0 0 0-1,-4 0 0 2,4 0 0 0,0 0 0-1,0 0 0 0,0 0 0 1,-3 0 0-1,2 17 0 0,-8 28 0 1,2 24 0 1,7 25 0-2,0 16 0 1,0 2 0 0,0-2 0-4,0-6 0 4,0-17 0 0,0-19 0 0,0-18 0 1,0-16 0-1,0-14 0 0,0-15 0-2,0-5 0-1,0 0 0 5,0 0 0-4,0 0 0 2,0-12 0 0,0-44 0-1,0-31 0 3,0-22 0-4,0-9 0 2,0 0 0 0,0 8 0-1,0 17 0 1,0 23 0-4,0 25 0 7,0 24 0-3,0 8 0-1,0 7 0 0,0 1 0 0,11-3 0 1,18 3 0 4,5 1 0-10,9 4 0 6,11 0 0 1,13 0 0 4,6 22 0-10,4 12 0 2,-3-4 0 3,-10 2 0-1,-9-10 0 1,-13-2 0 0,-11-6 0 0,-5-2 0 0,-13-3 0-1,0 0 0-3,-5 1 0 4,1 10 0 0,-2 14-11 0,-7 18-186 0,0-23-121 1,0 6-156-3</inkml:trace>
    </iact:actionData>
  </iact:action>
  <iact:action type="add" startTime="36862">
    <iact:property name="dataType"/>
    <iact:actionData xml:id="d11">
      <inkml:trace xmlns:inkml="http://www.w3.org/2003/InkML" xml:id="stk11" contextRef="#ctx0" brushRef="#br0">28471 9069 491 0,'0'0'102'5,"0"0"70"1,0 0-62 0,0 0-35 2,0 0 9 0,0 0-20 0,0 0-13-1,171-23-4 1,-102 11 3-1,10 2 4 2,12-2-20-1,18 1 11-3,7-3-19 5,0-3-4-3,7 0-13 0,-9 0 1 0,-14 4-4 10,-20 5-4-15,-29 1-2 4,-25 7-1 4,-13 0-1-5,-13 0-44 2,0 0-96-2,-19 0-128 4,-9 0-292-1</inkml:trace>
    </iact:actionData>
  </iact:action>
  <iact:action type="add" startTime="45461">
    <iact:property name="dataType"/>
    <iact:actionData xml:id="d12">
      <inkml:trace xmlns:inkml="http://www.w3.org/2003/InkML" xml:id="stk12" contextRef="#ctx0" brushRef="#br0">22664 13730 980 0,'0'0'91'6,"0"0"41"3,0 0-4-4,0 0-39 2,0 0-6 2,0 0 4-1,0 0-13-2,0 0 7 3,0 0 1-2,172-40-21 4,-137 40-9-6,3 0-14 2,2-1-5 3,4 1-12-5,-1-6-6 3,1 3-15 1,2-2 0-2,-2 5 0 0,-4 0 0-2,-1 0 0 4,2 0 0 9,-5 0 0-18,9 0 0 13,2 0 0-13,2 0 0 11,12 0 0-2,3 0 0-6,2 0 0 6,5-5 0-1,-4 1 0 4,-6 1 0-10,-2 3 0 6,-5 0 0 1,-3 0 0-3,-5 0 0 1,-3 0 0 1,0 0 0 0,-3 0 0-1,-2 0 0 1,2 0 0-2,-3 0 0 1,0 0 0 5,0 0 0-10,7 0 0 7,-7 0 0-2,3 0 0 3,-1 0 0-4,-5 0 0 3,5 0 0-1,-7 0 0-2,1 0 0 0,-1 0 0 2,-2 0 0 2,1 0 0 1,4 0 0-9,-2 0 0 6,3 0 0 3,3 0 0-7,2-3 0 4,7-2 0 0,-5-1 0 0,4 0 0 4,3 1 0-11,-6 0 0 7,2-2 0 1,-2 2 0-2,2 2 0-2,-1 1 0 4,3-1 0-1,-6-1 0 1,-3 4 0-6,-6 0 0 5,5 0 0 2,-2 0 0-1,5 0 0-5,8 0 0 4,-1 0 0 3,6 0 0-5,2 0 0 0,4-1 0 3,6-6 0-3,0 2 0 3,-3 0 0-4,10-4 0 4,-6 3 0-1,-2 1 0 0,0 1 0-1,-1-2 0-1,-5 4 0 3,-2 2 0 2,-5-2 0-9,-6 2 0 7,-4 0 0-1,-10 0 0-2,2 0 0-1,-11-3 0 4,-3 3 0 0,-7-2 0 3,-9 2 0-9,-1 0 0 5,-3-4 0 0,0 4 0-2,0 0 0 0,0 0 0 3,0 0-40-1,0-4-181 0,0 4-96-2,0 0-185 3</inkml:trace>
    </iact:actionData>
  </iact:action>
  <iact:action type="add" startTime="46802">
    <iact:property name="dataType"/>
    <iact:actionData xml:id="d13">
      <inkml:trace xmlns:inkml="http://www.w3.org/2003/InkML" xml:id="stk13" contextRef="#ctx0" brushRef="#br0">28289 13438 479 0,'0'0'71'2,"0"0"97"2,0 0-11 7,0 0-46-5,0 0 0-1,0 0-13 4,-43 0 29-1,43 0 9 1,0 0-16-3,0 0-14 1,12 0-23 2,19 0-18-1,14 0-24-2,8 0 3 2,3 0-9 1,5 0-1-2,7 0 2 1,12 0-11-2,1 0-25 17,6 3 0-19,1 1 0-4,1 1 0 9,5-2 0-5,2 2 0 5,8-5 0-3,6 0 0 2,8 0 0 1,2 0 0-3,-7 0 0 3,2 0 0-3,-5 0 0 2,-6 0 0 6,0 0 0-13,-11 0 0 7,0 0 0-1,-7 0 0-3,-2-3 0 6,-2-2 0-1,-8 0 0 1,-7-4 0-6,-14 6 0 4,-12-1 0-1,-13 3 0 0,-10-2 0 7,-12 3 0-12,-1 0 0 6,-5 0 0-1,0 0 0 1,0 0 0-4,0 0 0 5,0 0 0-1,-41 0 0 1,-26 0 0-3,-17 3 0 3,-19 10 0 1,-10-4 0-8,-3-1 0 7,-4-3 0 2,-6 2 0-7,-5-2 0 5,-16-3 0-5,-11 1 0 5,-6-3 0 3,6 6 0-7,-2 0 0 2,4 2 0-1,2 3 0 3,5 0 0 1,13-2 0-8,22-3 0 9,26-6 0-3,21 0 0 4,31 0 0-11,16 0 0 6,16 0 0 3,4 0 0-5,0 0 0 3,0 0 0-1,0 0 0 0,14 0 0 1,43 0 0 1,32 5 0 0,27 5 0-4,29-5 0 4,16 3 0-4,12 1 0 3,6-1 0 0,-2 2 0 8,-11 2 0-14,-13-3 0 9,-25-6 0-9,-12-3 0 6,-12 0 0-3,5-17 0 4,-8-17 0 1,-1-3 0-4,-16 9 0 7,-20 8 0-12,-19 10 0 8,-16 6 0 1,-13 4 0-8,-9 0 0 7,-4 0 0-3,-3 0 0 3,0 0 0-4,0 0 0 5,-10 0 0-4,-39 0 0 3,-28 7 0-1,-10 12 0-3,-10 0 0 7,-8 5 0-8,-11-7 0 5,-11 2 0-1,-8-6 0-2,-5-5 0 1,0 1 0 3,11-9 0-6,9 0 0 5,14 0 0 1,19 0 0-6,22 0 0 7,17 0 0-4,24 0 0-1,12 0 0 0,8 0 0 2,4 0 0 1,0 0 0-2,49-9 0 0,42-1 0 1,27-5 0 1,8 7 0-4,-3 6 0 2,-19 2-42 1,-20 0-99 1,-24 0-81-1,-60 0-61-5,0 0-137 7</inkml:trace>
    </iact:actionData>
  </iact:action>
  <iact:action type="add" startTime="50427">
    <iact:property name="dataType"/>
    <iact:actionData xml:id="d14">
      <inkml:trace xmlns:inkml="http://www.w3.org/2003/InkML" xml:id="stk14" contextRef="#ctx0" brushRef="#br0">29368 16562 292 0,'0'0'444'3,"0"0"-241"2,0 0-26 2,0 0-50-1,0 0-4 3,0 0-26-1,0 0-24-1,51 0-9 1,-28 0-5 0,-3 0-2 0,6 0 3-2,2 0-10 2,1 0-12 0,1 0 5 0,4 0-6 0,0 0-3-1,5 8-2 0,2-8-2 3,3 0-23-5,-1 4-7 1,8-4 0 15,5 0 0-20,5 0 0 5,3 0 0 2,1 0 0-1,3 0 0 0,2-4 0-2,4-9 0 3,3 5 0 2,-2 3 0-1,6-1 0-4,0-2 0 3,-4-1 0-1,-3 1 0 1,-4-4 0-4,-4 4 0 5,-8 3 0-1,-3-7 0 7,-10 7 0-13,-1 2 0 7,-1-2 0-6,-2-2 0 6,5 5 0-2,1-4 0 0,1 1 0 1,5 1 0 1,4 2 0-3,2-9 0 3,5 2 0-1,-3 3 0 0,-2 6 0 0,5-4 0-4,-3 4 0 7,3 0 0-7,2 0 0 5,5 0 0-3,-1 0 0 2,1 0 0 5,6 0 0-11,-5 0 0 6,-5 0 0 2,-6 0 0-5,-8 0 0 7,-2 0 0-11,6 0 0 10,4 4 0-4,2-1 0-2,6-3 0 4,-4 3 0-1,-6-3 0-1,2 0 0-1,-12 3 0 2,-7 1 0 1,-5-4 0 3,-17 0 0-11,-4 0 0 6,-5 0 0 1,-11 0 0-1,0 0 0 1,0 0 0 1,0 2 0-2,0-2 0 1,-8 0 0-1,-39-15-111-1,-24-38-118 5,-27-7 22-4,53 36-150-3,4 7-692 4</inkml:trace>
    </iact:actionData>
  </iact:action>
  <iact:action type="add" startTime="53206">
    <iact:property name="dataType"/>
    <iact:actionData xml:id="d15">
      <inkml:trace xmlns:inkml="http://www.w3.org/2003/InkML" xml:id="stk15" contextRef="#ctx0" brushRef="#br0">14412 15691 532 0,'0'0'106'4,"0"0"32"2,0 0-8 2,0 0-34-1,0 0 5 1,0 0-24-2,0 0-4 3,0 190 5-1,0-126-20 0,0 7 4-1,0 4-5 0,0 7-9 1,5 8-2 0,7 2 2-2,8 1-14 2,1 3 7 1,6-6-7 8,1-6-7-17,-1-8-1 8,2 0-7 1,-1-9 1-4,1-7-4 4,0-2-7-4,3-1-1 4,2-1-3 5,0-3-2-12,2-3 3 7,0-2 1-5,3-3-6 4,-7-3 3 0,6-7 2 0,1-8-5 2,-6-5 2-7,8-5-1 10,-2-12 0-11,2-1-1 5,-6-4 3 3,7 0-4-4,5 0 0 1,0-4 0 3,6-26 0-5,-2-7-1 3,3-7 1 3,2-17-2-7,1-16 1 4,-3-9 1 0,-1-8-1 0,-4-1 1-1,-5 2 0-1,-4 9-1 4,-5 6 0-6,-1 6 0 4,-5 0 2 6,-2 1-2-12,1-10-1 7,1 6 1-5,-2-2-2 6,-4-2-2-6,-2 3-3 6,-1 0 0 2,-8 9-3-9,1 8 10 7,-6 9-4-6,0 8 2 5,-3 13 2 4,1 9-2-11,-4 12 2 5,-1 5 0 0,0 3 1 3,0 0 0-6,0 0-1 4,0 0 1 1,0 0-2-2,0 0-1 0,0 0 3 1,0 6 0 1,-13 25 1-2,-7 12 2 2,-3 4-1-4,5 0-1 3,-2 5 1 1,4 0-2-5,-4 7 0 5,-3 10 0 3,2-2 3-8,-3 9-3 4,-8 6 0-1,4-9 1-1,-5-1-1 3,7-5 0 0,1-5 1-3,5-6-1 2,0 6 0-1,1-5 1 5,-2-4 1-10,6 0-1 7,0-8 1 5,-1 1 1-12,4-4 1 6,-1-5 1-4,0-7-5 7,0 4 2-8,-4-4-1 8,1 2-1-5,-4-2 0 2,-1-4 1 0,3 0-2-3,-3-4 2 3,7-3-1 2,-4 1 0-6,2-7 0 5,-4 4 0 0,4 3 0 2,0-8 1-8,2 2 0 6,4-3-1 1,-3 0 0-6,7-3 0 4,1-3 0-1,-2 2 1 0,7-4-1 1,-3-3 0-4,3 0 1 7,0 0-1-3,0 0 0 1,-3 0 0-6,0 2 0 4,-5 1-1 2,-5 3 0-2,-3 0 1 0,0-1-1 0,4-5-1 2,-4 2 2-1,0-2 0 0,-1 0-1-1,0 0 1 0,-1 0-1 1,-1 0 1-1,-2 0-1 3,-7 0 0-1,8 0 0-4,-5-2 0 2,-1-3 1 1,0-7 0 0,3 1 0-2,1 2 0 2,3-8-1 5,-1 4 0-10,2-6 1 3,4-8-1 7,-2-3 0-10,0-7 2 8,0-2 0-8,-4-6-1 6,5 3-2-4,1-6 2 3,-5 9 0 5,6-4 2-11,-7 10-2 6,1 2 0 1,6 1-2-2,-6-8 2-4,3 1 0 7,-4-2-1-3,4-5 1 1,-5-5 0-2,0 5 0 5,-2-12-1-4,4 0 1 2,4-6-1-5,1 0 1 5,2-2 0 0,8-10-1-1,-5 10 1-4,5 0 1 4,-2 7-1 0,-4 9 0 2,-2 3-1-6,1 0 1 6,-7-5 0-2,2-3 0 3,2 1 0-9,1 5 0 7,1 5 0 1,11 11 0-5,-2 14-2 3,3 3-7 0,0 10-18 0,0 4-51-3,0 0-61 2,0 0-51 2,0 0-196 0</inkml:trace>
    </iact:actionData>
  </iact:action>
  <iact:action type="add" startTime="56725">
    <iact:property name="dataType"/>
    <iact:actionData xml:id="d16">
      <inkml:trace xmlns:inkml="http://www.w3.org/2003/InkML" xml:id="stk16" contextRef="#ctx0" brushRef="#br1">15168 17458 517 0,'0'0'406'2,"0"0"-284"4,0 0 17 2,0 0-37 0,0 0-20-2,0 0-9 2,0 0-31 1,6 49-20-1,-19-17 4-2,0-7 4 3,9 0-5-3,1 0-4 1,3-9 0 1,0-1 3 0,0-3-2 1,3-9-4-2,21-1-14 1,0-2-2-3,4 0-2 4,-3-2-2-3,1-20 2 5,-4-8-1-6,-10 5 1 3,-5 6-1 0,-4-1 1-2,-3 3 0 2,0 6 1 0,0 2 0 0,-3 9 4-2,-23 0 5 2,-2 0 15 0,-1 0 16 1,0 12-12-4,3 13-6 2,7 0-5 2,8-11-5-1,8 3-6-1,3-13 2 0,0 6-4 3,0-10-2-4,23 7-3 0,15-7 1 1,-5 0-1 4,0 0-2-7,-12 0 0 4,-1-21 1 1,-7-2-1-3,-10 2-1 1,-3-2 0 1,0 2-1 0,0 8 4 1,-13 2-1-2,-15 11 1-1,-4 0 0 2,-2 0 2 2,3 0 6-6,-1 6 2 6,9 12 7-3,9-3-5 1,3 2 1-3,11-5 3 4,0 4 0-3,0 7-9 3,0 3-4 0,21-7 1 0,3-2-4-5,5-9 0 4,-1-3-2-2,-2-5 1 2,0 0-4 1,-3-10-1-2,-7-22 2-1,-7-1 0 15,-9-3 1-21,0 4 1 7,0 12 1-2,0 7 0 3,-28 13 1 1,-9 0 0-2,-5 0 3-2,0 8 6 5,7 14 2-4,6 0-3 2,10-4 1 0,10-6 0-2,9-11-2 2,0 3-1-2,0 4-3 1,19-2 2 4,19-1-5-3,1-5-1-2,2 0-2-1,-11 0 1 4,-7 0 0 1,-8-5-1-4,-7-14-3 1,-8 2-2-1,0 2 0 3,0-2 2-1,0 2 5-1,-23 10 1 0,-7 0 0 2,-9 5 1 4,-2 0 4-12,0 37 19 7,5 0 3 2,12 1-13-5,5-1-14 3,11-18 0-3,8-4 0 4,0-10 0 0,3-5 0-2,34 0 0-2,3 0 0 3,1 0 0 4,-6-8 0-7,-2-17 0 4,-10 6 0-5,-7-5 0 5,-3 5 0 5,-9 1-46-12,-4 0-61 3,0 3-84 5,-13 10-69-5,-10-1-100 4</inkml:trace>
    </iact:actionData>
  </iact:action>
  <iact:action type="add" startTime="57937">
    <iact:property name="dataType"/>
    <iact:actionData xml:id="d17">
      <inkml:trace xmlns:inkml="http://www.w3.org/2003/InkML" xml:id="stk17" contextRef="#ctx0" brushRef="#br1">13193 18733 456 0,'0'0'194'4,"0"0"-43"4,0 0 12-2,0 0-44 2,0 0 15 0,0 0 7-2,0 0-13 2,-6-24-38 0,6 19-4 0,20-3-14 0,16-11-9-2,18-3 0 2,14-13-13 1,12-1-8-3,15-9-8 2,17-6 0-1,3 3-7 12,1 3-27-19,-3 3 0 9,-12 8 0-4,-1-1 0 4,-6 3 0 0,3-5 0-6,1-2 0 5,-3 3 0 0,-6-9 0 1,-5-2 0-2,-12 7 0-1,-15 3 0 2,-7 5 0-1,-12 14 0 1,-6-1 0 1,-4-2 0-1,1 5 0 4,-5 1 0-10,-1 5 0 6,-2-7 0-1,-5 8 0 0,-8 3 0 1,0 6 0 1,-7 0 0-3,2 0 0-1,-3 0 0 4,0 0 0-2,0 0 0 2,0 0 0-4,-9 0 0 3,-34 0 0 2,-21 0 0-2,-10 0 0 4,-6 0 0-10,1 6 0 7,-3 0 0 5,3-1 0-8,6 3 0-6,5-8 0 7,10 7 0 2,12-7 0-2,10 0 0 7,20 0 0-12,4 0 0 6,11 0 0-3,1 0 0 5,0 0 0-5,0 0 0 4,0 0 0-2,0 0 0 0,0 0 0 1,0 0 0 0,42 0 0 0,14 5 0 1,21-2 0-4,3-1 0 4,-5 1 0 0,0-3 0-6,-5 0 0 5,-11 0 0 0,-9 0 0 2,-11 4 0-5,-3-3 0 4,-16 6 0 5,-2-2 0-13,-12-5 0 7,-2 5 0-3,-4-5 0 2,0 0 0 0,0 3 0 4,0-3 0-5,0 7 0 2,0 12 0 0,-4 11 0-1,-31 19 0 2,-13 6 0-1,3 2 0-5,-3-6 0 7,8-9 0-2,8-9 0 5,11-13 0-11,8-9 0 7,10-11 0-5,3 0 0 10,0 0 0-13,0 0 0 6,0 0 0 2,0 0 0-1,0 0 0-1,0 6 0 1,0 13-120 0,0 13-143 1,0-19-96-5,-2 4-663 6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9T02:02:1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43">
    <iact:property name="dataType"/>
    <iact:actionData xml:id="d0">
      <inkml:trace xmlns:inkml="http://www.w3.org/2003/InkML" xml:id="stk0" contextRef="#ctx0" brushRef="#br0">3721 3246 488 0,'0'0'212'5,"0"0"-43"3,0 0-35 0,0 0-12 0,0 0-26-2,0 0-13 2,-3-6 3 0,3 6-25-1,0 0-17 0,-2 0-2 2,-1 25-12-2,3 9-14 1,-5 5-13-2,5-3-2 2,-3-2 0 0,2-3 0 0,-2 0-2-1,-6-5 3 0,6-10-2 1,3-1 1 0,-1-5-1-3,1 2 2 4,0 0-2-1,0-5 4-2,13-1-4 2,28-6 11 0,6 0 2 0,10 0 8 0,10-13-3-3,-4-4 2 8,4 0-10-9,3-1 2 5,-9 5-6-4,2 4 7 3,4 6 8 0,-6 1-3 0,6 2-3-1,-6 0-7 0,2 0 2 1,1-3-9-2,1-3 0 2,-4 0-1 1,-1 1-1-2,-8-1 1 1,3 2-1-2,-7 2-1 2,-2 2 2 0,-11-2-1 1,1-1 2-4,-4 1-2 3,0-2 3 0,4 0-3 0,-3 4 1-2,4-7-1 2,-7 5 1 0,1-2 0-1,-5 4-1 0,-9 0 3 5,-1 0 1-6,-4 0-2 1,1 0-2-2,-3 0 2 3,-4 0-1 0,1 0 0 0,-4 0 0-2,1 0-1 2,5-7 1 1,2-17-1 2,2-18-2-5,3-10 2 3,-8-5-3-3,0 7 4-2,-5 7-3 3,-3 13-1 2,0 2-1 1,0 2-31-2,0 3-70-2,-29 9-69 1,10 14-76 1,-1 0-147-2</inkml:trace>
    </iact:actionData>
  </iact:action>
  <iact:action type="add" startTime="3945">
    <iact:property name="dataType"/>
    <iact:actionData xml:id="d1">
      <inkml:trace xmlns:inkml="http://www.w3.org/2003/InkML" xml:id="stk1" contextRef="#ctx0" brushRef="#br0">4163 3507 372 0,'0'0'335'7,"0"0"-213"-1,0 0-5 2,0 0-24 0,0 0-15 0,0 0-13-2,0 0-1 2,24 73-11 0,-24-28 5-2,-16 5-7 3,-15 1-10 16,-11 1-13-25,-3-5-15 0,-8-2-3 3,-5-6-9 5,-8-5 1 1,6-6-2-1,0-9 1-1,5-2-3 0,-1-9 4 3,3-5 0-4,1-3-2 1,0 0 0 2,-2 0 2-2,4-20-2 3,3 0 0-6,1 7 1 9,2-4 1 0,-1 5 0-12,9 0 7 6,-4 5-5-3,0 4 2 5,7-2-6-3,-2 2 3 1,2 3-2 1,-3 0-1 0,0 0 2-2,-4 0 3 5,0 22-1-4,8 4-1-1,-7 5 4 1,5 2-5-1,-2 6 1 4,4 3-2-4,-4 7 1 0,3 3-2 6,2 8 0-5,-5-1 1 1,6 0 0-2,4-8 3 0,5-14 4 4,5-16 5-4,9-7-12 1,3-8 3 0,1-2-4 1,3-4-1 0,0 2 1-3,-6 6 0 4,5-3-1-2,-2 7 3 4,0-7-2-3,3 0 0-3,0-5 0 4,0 0-4-3,0 0-1 1,0-35 0 0,0-16 5 0,0-7-1 2,0-2-2-2,0 7 3 3,0 11 0-4,-8 8 0 2,3 11 1-3,-3 9-2 3,4 4 0-1,0 3 1 3,4 2-3-3,-5 5 7 1,5 0-8-1,0 0 8-1,0 0-3 1,-2 0 1 1,0 2 4 0,-4 32-5 0,-1 6 2-1,4 2 7 0,0 0 13 1,-1 0 6 3,4-2-1-5,0 2 11 2,0-9-4-3,0 1-2 3,0-6-9-3,0-8 6 3,7-6-10 5,11-8 7-8,5-6 0 2,10 0-19-1,11 0 0 2,8-17-5 3,-4-10 5-5,-1 7-6-1,-6-4-1 4,-6 4 0-2,-2 3-2 0,3 1-1 0,2-6-40 0,-3-5-120 6,-24 20-113-8,1 1-163 3</inkml:trace>
    </iact:actionData>
  </iact:action>
  <iact:action type="add" startTime="5647">
    <iact:property name="dataType"/>
    <iact:actionData xml:id="d2">
      <inkml:trace xmlns:inkml="http://www.w3.org/2003/InkML" xml:id="stk2" contextRef="#ctx0" brushRef="#br0">12091 4847 468 0,'0'0'529'6,"0"0"-450"1,0 0 42 1,0 0-46 0,158-96-27 0,-107 63-4-3,2-6 9 4,4-4-14-1,1 2 3-1,1-2-6 0,8 7-1 1,10-1 7 0,7 0-15 0,10 10 7-2,0 1-13 2,2 4 3 0,1 8 0 1,-6-1 0-4,2 10-4 4,4 0-3-1,0-2-1 0,14 2-7-2,-1-1 4 3,1 0-6-2,2-1 5 2,-1 1-3-4,1 2 4 6,0 4-4-5,2 0-2 4,-2 0 2-4,-12 0-7-1,-5 0 11 3,-11 17-10 3,-5 3 4-5,-3-3-4 1,0 0 3-1,0-3-6 5,1-1 4-6,7 6-2 2,-1-6-1-1,3 2-1 4,-5-5 3-4,-7 2-2 2,-1-4 2-2,-3 1 1 3,-4-3-4-4,-4-1 0 4,-9 0 1-1,-5-5 0 0,-15 0 0-1,-10 0 0 0,-8 0 6 0,-3 3-7 1,-8-3 7-2,0 0-7 3,-2 0 2-1,-3 0-2 0,0 0 1-3,0 0 0 4,0 0-1-2,0 0 0 2,0 0 2 1,0 0-1-4,0 0 0 0,0 0-2 2,0 0 0-3,0 0 0 5,0 0-3-4,0 0 4 2,0 4 1-2,0-4 0 2,0 0 4 0,5 0-4 0,11 7 1-1,8 3-2 0,5-3-1 5,-1 1 1-5,-5-4-1 0,-6-3 1-1,-6 3 0 0,-6-4 1 2,-2 3 1-1,-3-3-3 2,0 0 3-1,0 0-3-1,0 0 2-2,0 0-2 4,0 0 1-2,0 0 0 2,0 0-1-3,0 0-1 2,0 0 1 1,0 0 2-3,0 0-3 1,0 0 2 0,0 0 0 1,0 0-3 1,0 0 3-3,0 0-2 2,0 0-4-1,0-3 0 3,-36-31 6-6,-21-11-2 9,-9-2 4-7,-5-1-4 0,0 1 2-1,-2-5 0 4,7 3 0 2,9 6-1-4,9 9 1 1,10 6 0-4,12 11 0 3,10 10 1 2,6 3-2-2,7 4 3-1,3 0-1 2,0 0-1 0,0 0 5-2,0 0 2 2,0 0-1 0,27 26 10 1,19 21-9-4,21 15-1 5,1 2-4-3,4-5 3 2,-4-5-5-5,-5-6 4 5,-13-11 0-1,-6-10 2 2,-20-7 7-3,-8-9-13 2,-10-5 0-4,-6-4 0 2,0 3 0-2,0-5 0 3,0 7 0 0,-45 7 0 1,-26 0 0-4,-26 5 0 4,7-2 0-2,-4 0 0 4,7-3 0-4,16 2 0 2,7-6 0-4,15 5 0 2,11-5 0-2,9 2 0 4,12 1 0-1,7 2 0 1,4-1-41-2,6 3-126-1,0-12-106 1,0 3-146 2</inkml:trace>
    </iact:actionData>
  </iact:action>
  <iact:action type="add" startTime="10269">
    <iact:property name="dataType"/>
    <iact:actionData xml:id="d3">
      <inkml:trace xmlns:inkml="http://www.w3.org/2003/InkML" xml:id="stk3" contextRef="#ctx0" brushRef="#br0">4375 13376 498 0,'0'0'187'4,"0"0"-43"3,0 0 13 2,0 0-34-2,0 0-9 1,0 0-1-2,0 0 4 2,23 13-21 0,-13 19-59 0,-7 7 24-2,2 8-7 2,-5 0-14 0,0 3-14 0,0 4-2-2,0-12-8 2,0-5 2 1,0-18-4-2,0-8 2-1,3-7-5 2,2-4 1 0,16 0-5 0,6 0-6-2,9 0 1 2,12 0-1 0,2 0 2 1,0 0 1-4,11-4 3 7,3-1 4-8,1 2 3 5,3 0 1-4,-4 3-3 4,4 0-4 1,5 0-3-2,6 0 5-2,17-9-8-1,3 1 4 4,8-1-4-1,6 3 0-3,-1 4 0 6,-4 2-2-4,1 0 9 1,4 0-7-4,-3 0 4 4,-2 0-4 1,-6 2 3-1,-10 2-3-2,2-2 1 5,-1-2-3-4,-9 0 1 0,0 0 1-2,0 0-2 3,-7 4 1 3,3 1-1-5,-5 1 0 0,-4-4-1 0,-1-2-1 4,-2 0-2-3,-2 0 3-1,-2 0-1 2,0 0 1 0,-3-6 0 0,-2-1 1-3,2 1-2 4,-9 0 4-1,-4 3 0 0,-4 1-2-3,-11 2 0 5,-6-3 0 1,-3 3 0-4,-6 0 0-3,0 0 1 2,-1 0-2 1,-5 0 3 1,-2 0-2-1,-6 0 1 0,5 0-1 3,-7 0 2-3,0 0-3-2,-2 0 1 4,5 0 0-1,-5 0-1-1,0 0 2-1,0 0-2 3,0-3 0-1,3-8 0 0,-3-19-2-2,0-24-1 7,0-20 4-6,0-10 0 2,0 0 0-5,0 13 1 2,0 18-2 2,0 19-4-1,0 20-20 0,-3 11-77 2,-33 3-87 0,18 0-34-3,-12 23-132 0</inkml:trace>
    </iact:actionData>
  </iact:action>
  <iact:action type="add" startTime="11422">
    <iact:property name="dataType"/>
    <iact:actionData xml:id="d4">
      <inkml:trace xmlns:inkml="http://www.w3.org/2003/InkML" xml:id="stk4" contextRef="#ctx0" brushRef="#br0">4591 14338 644 0,'0'0'310'6,"0"0"-186"3,0 0 39-2,0 0-35-1,0 0-25 1,0 0-50 2,0 0 5-1,28 213 6-2,-28-109-12 1,0 12-18 2,0 4-6-2,0-8-12 0,0-10-9 1,0-21-6 0,0-21-2 0,0-19 0-2,0-17-43 2,0-14-84 0,0-10-103 0,0 0-90-1</inkml:trace>
    </iact:actionData>
  </iact:action>
  <iact:action type="add" startTime="11732">
    <iact:property name="dataType"/>
    <iact:actionData xml:id="d5">
      <inkml:trace xmlns:inkml="http://www.w3.org/2003/InkML" xml:id="stk5" contextRef="#ctx0" brushRef="#br0">4619 15003 757 0,'0'0'190'5,"0"0"-39"2,140-181-7-1,-86 112-49 2,-9 7-2 0,3 13-17-2,-3 10-15 2,-9 4-15 0,3 8-30 0,-7 1-14 0,1 7-2-3,2-1-24 4,-10 3-101-1,-25 17-116-2,0 0-225 2</inkml:trace>
    </iact:actionData>
  </iact:action>
  <iact:action type="add" startTime="12114">
    <iact:property name="dataType"/>
    <iact:actionData xml:id="d6">
      <inkml:trace xmlns:inkml="http://www.w3.org/2003/InkML" xml:id="stk6" contextRef="#ctx0" brushRef="#br0">4788 14753 733 0,'0'0'181'3,"0"0"-30"5,0 0-50-1,0 0-43 1,0 0 1-1,0 0 4 2,61 70-2-1,-52-36-10-2,2 3 17 2,5 5-15 2,0 7-3-5,5 1-13 2,3-1-14 1,1 0-14 0,1-2-6 0,3-4-2-3,0-12-2 4,0-6-5-2,-3-20-54 2,2-5-88-3,-27 0-61 3,-1 0-150-2</inkml:trace>
    </iact:actionData>
  </iact:action>
  <iact:action type="add" startTime="12527">
    <iact:property name="dataType"/>
    <iact:actionData xml:id="d7">
      <inkml:trace xmlns:inkml="http://www.w3.org/2003/InkML" xml:id="stk7" contextRef="#ctx0" brushRef="#br0">5309 15257 309 0,'0'0'539'3,"0"0"-450"5,0 0 41 0,0 0-39-1,0 0-43 0,0 0 3 2,23-8 8-2,-23 8-8 0,0 0-12 0,0 0-11 1,0 0 0 0,0 0-11 0,0 0-8-2,0 0-8 2,0 0 3 1,0 0-3-2,0 0 2-1,0 0 3 2,0 0-1 0,0 0-2-2,0 0-3 2,0 5-1-1,0-2-53 2,0-1-63-1,0-2-62-2,0 0-248 2</inkml:trace>
    </iact:actionData>
  </iact:action>
  <iact:action type="add" startTime="12863">
    <iact:property name="dataType"/>
    <iact:actionData xml:id="d8">
      <inkml:trace xmlns:inkml="http://www.w3.org/2003/InkML" xml:id="stk8" contextRef="#ctx0" brushRef="#br0">5597 15230 441 0,'0'0'423'5,"0"0"-337"4,0 0 52-2,0 0-53-1,44-146-20 3,-39 65-3 1,-2-11-14-1,7-9-6-1,-5-3-9-5,1 8-13 6,-6 15-9-5,0 16 3 5,0 20-8-1,0 14 0 3,0 12 0-5,0 11-5 0,0 1 10 0,0 5 7 4,0-2 25-3,0 2 9 1,2 0 7-3,14-1-2 3,12-3 6 2,15 2-23-2,12 2-3-2,21 2 6 1,8 0-13 1,10 0-7-1,-4 0-15 0,-9 0 0 2,-17 0-8-2,-21 2 0-1,-16 2-3 1,-17-4-59 2,-10 0-72-4,0 0-87 3,-8 0-86 1,-23 0-70-1</inkml:trace>
    </iact:actionData>
  </iact:action>
  <iact:action type="add" startTime="13320">
    <iact:property name="dataType"/>
    <iact:actionData xml:id="d9">
      <inkml:trace xmlns:inkml="http://www.w3.org/2003/InkML" xml:id="stk9" contextRef="#ctx0" brushRef="#br0">5733 14860 564 0,'0'0'185'5,"0"0"-35"4,0 0 8-3,0 0-30 2,0 0 23 0,0 0-9 0,39 9-28-1,-1-9-22 0,3 0-7 1,5 0-32-2,2 0-24 2,8 0-17 0,5 0-9 0,-1 0-3-2,-7 0-2 2,-12 0-22 0,-19 0-78 0,-21 0-60-2,-1 0-88 2,-1 0-159-1</inkml:trace>
    </iact:actionData>
  </iact:action>
  <iact:action type="add" startTime="13624">
    <iact:property name="dataType"/>
    <iact:actionData xml:id="d10">
      <inkml:trace xmlns:inkml="http://www.w3.org/2003/InkML" xml:id="stk10" contextRef="#ctx0" brushRef="#br0">5523 15365 506 0,'0'0'429'2,"0"0"-288"6,0 0 40 0,0 0-61-1,202 10-21 2,-146-10-11-5,6 0-26 8,-4 0-32-7,11 0-16 4,-9 0-14-3,1 0-1 0,-6 0-31 5,-5-12-108-2,-40 9-77-3,-4-1-124-2</inkml:trace>
    </iact:actionData>
  </iact:action>
  <iact:action type="add" startTime="13911">
    <iact:property name="dataType"/>
    <iact:actionData xml:id="d11">
      <inkml:trace xmlns:inkml="http://www.w3.org/2003/InkML" xml:id="stk11" contextRef="#ctx0" brushRef="#br0">6625 15388 839 0,'0'0'98'6,"0"0"-10"3,0 0-61-3,0 0-24 2,0 0 22 1,0 0-8-2,0-75-5-2,0 75 2 4,0 0 9-1,-18 0 22 0,4 0 5-2,1 5-30 2,8 5-7 0,5-8-11 0,0-2-2-2,0 0 0 1,0 0-9 2,0 0 5-1,12 0-24 0,4 0-56-2,-12 0-95 2,2 0-460 0</inkml:trace>
    </iact:actionData>
  </iact:action>
  <iact:action type="add" startTime="25029">
    <iact:property name="dataType"/>
    <iact:actionData xml:id="d12">
      <inkml:trace xmlns:inkml="http://www.w3.org/2003/InkML" xml:id="stk12" contextRef="#ctx0" brushRef="#br0">25827 12269 31 0,'0'0'0'6,"0"0"-31"3,0 0 31-3</inkml:trace>
    </iact:actionData>
  </iact:action>
  <iact:action type="add" startTime="25090">
    <iact:property name="dataType"/>
    <iact:actionData xml:id="d13">
      <inkml:trace xmlns:inkml="http://www.w3.org/2003/InkML" xml:id="stk13" contextRef="#ctx0" brushRef="#br0">25827 12269 2 0,'0'0'21'1,"158"14"-21"4,-145-14-14 4,-6 3 14-3,-4 0 15 1,-3 3 21 2,0-4-17-2,0 4-17-1,0-6-2 2,0 3 0 0,0-1 38 0,0-2 91-2,0 4 54 2,0-4 54 0,0 0-26 0,0 2-42-2,0-2-57 4,0 3-17-4,0-3 0 3,0 0-9-4,0 0-18 3,1 0-16 0,11 0 6 0,0 0 1-2,17-22 6 2,14-12-14 1,11-8-2 1,22-6-15-5,16-9 0 4,17-1 0-3,14-3-11 1,-2 4 4-1,-6 8-7 3,0 11 1-1,-4 6-5 3,-9 10-16-6,-11 0 0 2,-19 8 0 0,-18 3 0 2,-21 5 0-5,-17 2 0 5,-6 2 0-2,-7-1 0 1,-3 1 0-2,0 0 0 2,0 2 0 0,0 0 0 0,0-8 0-1,-16-5 0 2,-43-15 0 0,-34-12 0-2,-29-7 0 0,-14-4 0-1,-16 0 0 2,0 7 0-1,4 7 0-1,10 8 0 4,14 10 0-4,21 11 0 6,26 5 0-4,23 3 0-3,24 0 0 1,17 0 0 1,8 0 0 3,5 0 0-3,0 3 0 0,0 46 0 1,5 22 0-3,38 30 0 3,14 10 0-1,12 6 0 2,7 2 0-3,1-7 0 1,-1-5 0 2,-5-18 0 2,-5-9 0-5,-10-14 0 4,-8-9 0-6,-12-17 0 4,-11-12 0-4,-9-11 0 5,-6-12 0-2,-7-5 0 1,-3 0 0-2,3 0 0 4,7-5 0 1,4-49 0-6,10-30 0 0,-4-35 0 2,6-26 0 1,-4-22 0 0,2-6 0-2,8-7 0 6,-9 14 0-3,6 20 0-3,-5 24 0-1,-8 39 0 3,-5 32 0 1,-8 29 0-3,-3 14 0 0,0 8 0 1,0 0 0 1,0 0 0 0,0 0 0-2,-14 8 0 6,-43 26 0-6,-26 24 0 1,-14 27 0-1,0 19 0 6,-6 19 0-7,5 11 0 2,-2 8 0-2,13-13 0 6,7-16 0-5,16-28 0 2,13-19 0-3,15-24 0 5,16-22 0-3,10-14 0 1,7-6 0-3,3 0 0 4,0 0-15-2,14 0-76 3,50 0-73-1,-19-6-130-2,6-9-114-1</inkml:trace>
    </iact:actionData>
  </iact:action>
  <iact:action type="add" startTime="26560">
    <iact:property name="dataType"/>
    <iact:actionData xml:id="d14">
      <inkml:trace xmlns:inkml="http://www.w3.org/2003/InkML" xml:id="stk14" contextRef="#ctx0" brushRef="#br0">32682 10513 512 0,'0'0'126'6,"0"0"0"2,0 0 29-2,0 0-53 2,0 0-15-1,0 0 25 2,0 0-32-3,-205 36 7 1,98-16-8 3,-21 2-22 0,-18-2-7-3,-12-9-4-1,-15-5 1 0,-9-6-3 2,-14 0 4-2,-5 0 2 4,-4 0-1-3,12 0-15 1,5-8-2-2,2-4-18 3,2 2 18-2,-8-5-11 10,-6-2 4-16,-16 3-4 8,-4-6-10-2,-9 7-11-3,-4-2 0 2,7 4 0 4,2 3 0-2,12-7 0-3,13 5 0 2,13-2 0 3,10-1 0-3,3-4 0 0,5 2 0-2,-6 6 0 7,-9 4 0-8,-3 5 0 8,-1 0 0-7,4 0 0 3,0 0 0-2,1 12 0 3,9 1 0-5,15-7 0 4,15-3 0 0,18-3 0 3,19 0 0-4,-1 0 0 0,5-12 0-1,3 4 0 2,1-1 0-2,-1 9 0 5,-3 0 0-6,-1 0 0 2,1 7 0-1,8 17 0 2,8 6 0 1,18-3 0 1,15-7 0-4,19-5 0 1,18-6 0 0,8-5 0 1,-1 5 0-3,-2 8 0 4,-3 8 0-2,-8 12 0 1,7 10 0-1,6 7 0 0,-2 12 0 3,9 5 0-3,0 8 0-2,0 11 0 3,0 13 0 0,13 21 0 1,7 22 0-3,1 20 0 2,2 27 0 0,0 32 0 2,6 32 0-3,-4 27 0 2,2 5 0-4,1 11 0 2,-4 7 0-2,-3-2 0 6,2 14 0-4,-3-8 0-1,0-4 0 1,-2-20 0 1,-4-23 0 0,-9-17 0 3,-1-15 0-5,-4-5 0 2,0-10 0-3,0-2 0 2,0-21 0-1,0-18 0 3,0-15 0 1,0-21 0-3,0-5 0-2,0-23 0 4,0-4 0-2,0-21 0 2,0-6 0-5,0 3 0 6,6 3 0-3,1 12 0 1,-4 2 0-3,-3 11 0 4,0 7 0-1,0 2 0 0,4-10 0-3,-1-12 0 4,6-30 0-2,-5-20 0 2,1-24 0-3,2-11 0 1,-6-8 0 1,2-6 0 0,4 0 0-2,4 0 0 3,-1 0 0-2,16 0 0 3,4 0 0-6,7-6 0 5,3-5 0-2,5 3 0 1,7 3 0-1,8-7 0 1,5 9 0-1,19-8 0 1,12 5 0-2,15-9 0 2,23-2 0 2,9-1 0 3,11-1 0-9,11-2 0 3,10 5 0-2,-5 1 0 2,2-2 0-1,-11 7 0 4,-16 7 0-4,8-9 0 4,-13 5 0-6,1-1 0 5,-4-1 0-1,4-6 0-1,3 4 0-1,3-6 0 3,11 3 0-1,-1-6 0-1,11-5 0-1,2 0 0 3,1-2 0-2,0 11 0 1,-16 2 0-2,-3 14 0 2,2 0 0 3,4 0 0-2,-5 0 0-4,1 0 0 1,-9 0 0 2,-2 4 0 1,11 6 0-5,10-10 0 4,7 7 0 1,0 6 0-2,-1 4 0 1,-18 9 0-2,-4-1 0 3,-15-5 0-2,-4-1 0-1,-10-2 0 3,-2-6 0-2,-4-4 0 4,3 1 0-5,8-8 0 0,-3 0 0 2,4 0 0 0,-12 0 0-3,-17 4 0 5,-15 1 0-4,-14 3 0 4,-14 5 0-6,-9-4 0 5,-4 8 0 3,-6 1 0-4,0-6 0-5,-2-4 0 4,-7-1 0 1,-5-7 0 0,-5 5 0 0,-4-5 0 0,-1 0 0-3,-4 0 0 3,-4 0 0-2,1 0 0 2,2 0 0 2,-2 0 0-1,6 0 0-4,7 0 0 5,7 0 0-4,6 0 0 0,-1 0 0 1,-5 0 0-1,-10 0 0 2,-9 0 0 1,1 0 0-2,-3-5 0 0,3-22 0 2,-4-23 0-1,2-19 0-2,2-25 0 1,-5-12 0 4,0-19 0-3,0-7 0 0,5-5 0 3,8-15 0-7,2-22 0 7,4-19 0-10,1-26 0 6,-3-23 0 1,-4-17 0 0,-8-3 0-3,1 4 0 4,-6 8 0 2,0 22 0-2,2 7 0-5,0-6 0 6,4 0 0 0,2-10 0-5,-6-5 0 2,1 8 0 0,-3 9 0 0,0 20 0-1,0 19 0 0,0 17 0 1,0 12 0 1,-3 3 0 1,-10-1 0-4,0 12 0 4,6-3 0-1,-1 11 0 1,5 11 0-5,3 3 0 5,0 10 0-2,0 3 0 2,-3 6 0-3,1 4 0 2,-6 6 0 1,4 4 0 1,-8 4 0-4,-1 2 0 9,-1-7 0-15,-1-3 0 9,-1-5 0-4,0 2 0 3,5 2 0-3,-2 9 0 4,-3 10 0-4,1 16 0 5,-1 14 0-3,1 7 0 1,6 3 0-2,-3 3 0 2,-1 0 0 3,6-5 0-5,-6 2 0 8,3 6 0-12,0 3 0 4,5 10 0 1,5 8 0-3,-3 7 0 7,3 0 0-3,0 0 0 1,0 0 0-5,0 0 0 4,0 0 0-1,0 0 0 1,0 0 0-2,0 0 0 3,0 0 0-3,0 0 0 3,0 0 0-3,0 0 0 3,-3 0 0-1,-4 0 0-1,-6 36 0 1,-3 16-112-2,-11 27-135 3,17-39-90-2,10 4-385 0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6T23:37:51.9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2326">
    <iact:property name="dataType"/>
    <iact:actionData xml:id="d0">
      <inkml:trace xmlns:inkml="http://www.w3.org/2003/InkML" xml:id="stk0" contextRef="#ctx0" brushRef="#br0">15961 2767 516 0,'0'0'215'115,"0"0"-95"-114,0 0 10-1,0 0-55 0,0 0-4 0,0 0-6 1,0 0-5-1,0 0 10 0,0 0 0 0,15 0-5 0,-11 0-12 0,6 0-1 0,-1 0 0 0,7 0-14 0,1 0 0 1,2 0-1-1,4 0-4 5,-1 0-11 1,3 0-4 2,2 0 2 0,1 0-2-1,1 0 2-1,-5 0-5 2,2 0 8 0,-1 0-4 8,1 0-3-15,0 0 3 4,5 0-7 3,-1 0-4 0,4 0 1-1,5 0-3 1,-2 0-2 0,2 0 0 1,5 0 0-4,-3 0-1 4,2 0 0-2,-2 0 2 2,-1 0-4-4,4 0 1 3,-4 4 1 0,1-1-1 0,1 2-1-1,1-3 0 0,-2 1 2 2,0 0-3-2,-1 1 0 0,-4-3 0 0,5-1 3 1,-5 4-1 0,0-4 4-2,1 0-6 3,-7 0 2-1,8 0-2-1,-5 0 3-1,3 0-1 3,-1 0-1-2,4 2 1 2,2 1-2-4,5 4 5 3,5-5-5 0,-2 1 0 1,2-1 0-3,-2-2 0 1,-1 0 0 2,-4 0 0-2,1 0 0-1,0 0 0 3,-2 0 0-2,0 0 0 1,2 4 0-2,-1-2 0 3,2 0 0-2,5-2 0 2,-5 6 0-4,8-3 0 5,-2 1 0-4,6-2 0 3,-7 1 0-2,4-1 0-2,-1-2 0 6,-11 0 0-5,2 0 0 1,-6 0 0 0,-1 0 0 2,-2 0 0-2,3 0 0-1,-7 0 0 2,4 6 0 0,-4 3 0-1,-3-4 0 0,8 4 0 1,-7-1 0 0,8-3 0 1,-2 2 0-4,7 1 0 4,10-6 0-1,-6 5 0 0,3-6 0-1,-2 6 0-1,-1 0 0 2,3-1 0 0,0 1 0-1,0-2 0 0,-3-3 0 2,1-2 0-2,-7 0 0-1,2 3 0 2,-2 1 0 1,0-4 0-2,-1 0 0 0,-4 0 0 1,5 0 0-1,-2 0 0 2,2 0 0-4,-1 0 0 5,7 0 0-4,1 0 0 3,5 0 0-2,-1 0 0 2,-4 0 0-1,4 0 0 0,-4 0 0-3,4 0 0 2,-7 0 0 0,6 0 0 3,-2 0 0-4,-1 0 0 0,-1 0 0 2,-1 0 0 2,-1 5 0-5,-2-2 0 3,-2 2 0-1,2 2 0 2,5-5 0-2,2-2 0-1,2 3 0 2,1-3 0 1,1 0 0-2,0 0 0 0,-7 0 0 1,9 0 0-1,-3 0 0-1,7 0 0 3,-5 0 0-2,7 0 0 2,2 0 0-3,-6 0 0 2,8 0 0-1,-5 0 0 2,3 0 0-3,-2 0 0 2,-4 0 0-1,2 0 0 3,1 0 0-5,0 0 0 2,5 0 0 2,-3 0 0-2,-3 2 0 0,-9 2 0 0,4-4 0 3,-3 0 0-3,2 0 0-1,-2 0 0 2,5 0 0 0,7 0 0-1,-4 0 0-1,9 0 0 3,6-9 0-2,6-5 0 2,2-1 0-2,2-2 0 1,8 4 0-2,-3-4 0 3,-7 5 0-3,-8 7 0 1,-5 2 0 1,-7 3 0 0,-3 0 0-2,-15 0 0 3,-6 3 0 0,-19 17 0-3,-16 17 0-1,-4 12-96 5,-34 17-82-3,-59 12-46 3,32-44-65-6,2 0-260 6</inkml:trace>
    </iact:actionData>
  </iact:action>
  <iact:action type="add" startTime="29499">
    <iact:property name="dataType"/>
    <iact:actionData xml:id="d1">
      <inkml:trace xmlns:inkml="http://www.w3.org/2003/InkML" xml:id="stk1" contextRef="#ctx0" brushRef="#br0">32239 4822 312 0,'0'0'238'3,"0"0"-117"3,0 0 54 2,0 0-68 0,0 0-28-2,0 0-9 2,0 0-17 0,0 0-5 0,0 0-5-3,0 0 3 4,0 0 10-1,-56 28-15 0,15-17-3-1,-2-3-11 0,-1-1-8 2,-5-2 0-2,-2-5-3-1,-2 0 8 2,1 0 3 0,-4 0 0 3,7 0-4-5,-4 0-2 0,0 0 1 3,1 0-1-1,1-3 0-3,-5-6 2 4,-1 1-7-1,-4 0-2 1,1-3 0-3,0 2 4 1,1 1-5 0,-2 5 0 2,1 3 4-2,4 0-3-1,4 0-1 3,0 0-2-2,1 0 0-1,1 0-1 2,6 14-1 1,0-3 0-2,8 1-2-1,0-4-2 3,7 3-3-1,-3-3 0 0,0 0 0-3,4-1-1 4,-4-2 1-3,3 0-1 4,2-2 0-5,-2 0 0 3,1-3-1 0,5 0 1 0,-6 0 1-1,7 0-1 0,-4 4-1 3,6-4 0-4,-3 0 1 0,3 0-1 2,-7 0 1 0,3 0 1 0,-4 0-2-2,-4 0 1 2,2 0-1 0,-6 0 0 2,2 0 0-6,0 0 2 5,-3 0 1-1,0 0-3 1,-2 0 0-2,2 0 1-2,-3 0 0 4,2 2-1-1,-4-2 0-1,1 3 0 0,-2-3 0 2,2 0 0-3,-2 0-1 4,2 0 1-5,5 0-2 3,3 0 2 0,9 0-2-1,-3 0 0 0,4 0 1 0,-3 0 1 2,-2 0-1-4,5 0 1 2,-8 0 0 2,5 0-4-2,2 0 4 2,1 0 0-4,5 0 0 4,5 0-3-2,1 0 2-1,5 0 1 3,3 0-1-1,1 0 0 0,2 0 0-3,-4 0 1 3,5 0 0 0,-3 0 0 0,3 0 1-2,0 0 0 2,0 0 0 0,0 5-1 1,0 4 0-3,0 6-1 3,0 0-1-2,0 2 1 1,0 7 1-1,0-3 0-1,0 4 0 3,0 4 0-1,0-1-1-1,0 6 0 0,0 0 1 3,0 5 1-4,0 0-1 5,-4 4-1-7,-3 2 1 3,-3-1-2 1,-1 0 2-2,3-4 1 2,-1 2 0-1,-3 4-1 2,5 2 1-4,-2-7-1 6,5 6 0-5,-3-3 1 3,-2 1-1-3,-2 5 0 0,0-5 0 4,6 0 0-3,-3 0 0 0,7-2 0 0,1-4 1 3,0 3 0-4,0-3-1 1,0 0 0 1,0-2 0-1,0-6 0 2,0 2 0-4,0-2 0 3,0-2 0-1,0-2 0 3,0-3 0-5,0-3 0 2,1 3 0 2,2 0 0-2,2 6 1 2,-2 2-1-4,-1 1 0 3,6 1 0 1,-5 4 0-2,1-5 0 0,-1-2 0 2,1 0 0-2,-4-3 0 3,0-3-1-5,0-2 1 1,0-1 0 3,0-2 0-3,0 0 0 1,0-7 0 2,0 1-1 0,0-1 1-5,0-9 0 5,0 2 0-1,0 1 0 1,0-2 0-5,0 0 0 4,0 2 0 0,0-6 0 0,0 6 0 0,0-5 0-1,0-2-1 1,0 0 1-1,0 0-2-1,0 0-1 3,5 0 1-2,6 0-1 1,7 0 3 0,11 0 0 0,1 0 0-1,9 0 1 1,2 0-1-3,4 0 0 4,-2 0 1-1,6 0 0 1,-8 0 0-2,-2 0 0-1,2 3-1 3,-1 5 1-1,4-1 0-1,-1 3 1-1,7-3-2 4,-3 0-1-3,6-1-1 2,-6-4 0-4,1 2 1 2,2-2 0 0,-3-2 1-1,-3 0 0 4,1 0 0-2,-5 0 0 1,4 0 1-4,-4 0-1 4,7 0 1-3,-7 0 0 3,4 0 1-3,-1 0-1 2,4 0-1 0,-2 0 1 0,1 0-1 0,0 3 2-3,-5 0-1 5,1 2 0-3,-4-1 0-2,2 0 1 4,-1 3-1-1,2-2 1-1,3 0-1-1,-4-1 0 2,8-1-1 1,0 2 1 0,-3-3-1-3,3-2 1 2,4 4-1-2,1-2 1 2,7 2 0-1,1-2 0 1,-6-2-1 0,7 3 0-1,-5-1 0 1,-4-2 1-2,1 4 0 4,-8-4 0-3,2 2-1-1,4 1 0 1,-2 2 1 2,9-2-1-2,-2 1 0 0,2-2 1 1,-2 5-1 0,-5-6 0 1,1 6 1-4,-6-7 0 4,-1 0-1-3,2 0-1 3,-5 0 1-4,-2 0-4 2,-2 0 3 1,-5 0-1 1,-7 0 0-3,-2 0 2 2,-5 0 0 2,-4 0 0-5,0 0-1 2,-5-4 1 0,-2 1-1 1,-3 2 0 0,-3-3 0-2,4 1 1 2,-4 1-1 0,1-5 0 1,5-1-2-4,-6-3 1 3,1-1 1 0,1-5-2 0,0-1 0 0,3-8 2-1,-3-8-1 1,1-4 1 0,-1-14 0-1,-1-7 0 0,-1-6 1 3,6-10 0-4,-5-9 0-1,-1 0 0 4,1 2 0-1,-4 1 0 0,0 2 0-3,0 0 0 5,0 3 0-3,0-1 0 2,0 1 0-4,3 4 0 2,3-2 0 1,1 2 0 1,-3-2 0-3,5-2 0 2,-6 7 0 0,-1-3 0 0,-2 11 0-3,0 3 0 4,0 1 0-1,0 6 0 0,0-1 0-2,0 3 3 2,0 4-3-1,0 9-2 2,0 11 2-4,0 8 0 4,0 7 0-2,0 9 0 2,0-3 0-4,0 4 2 3,0 0-2 0,0 0 0 0,0 0 0-2,0 0 0 2,0 0-1 0,0 0 1 0,0 0 0-1,0 0 0 0,0 0-3 3,0 0 2-4,0 0 0 0,0 0 2 2,0 0-2 0,0 0 0 0,0-2 1-2,0 2-1 3,0-3-1-2,0 0 1 3,0-2 1-6,0-1 0 4,-15-2-1 0,-1 3 1 0,-7 2 0-1,0 3 1 0,-5 0 0 2,-8 0 2-1,-2 0-2-1,-1 0 0 0,-6 0 0 1,6 0-1-1,1-7 0-1,-1 5 1 3,3-1-1-1,0 3 0 0,7 0 0-2,6 0 0 2,7 0-1 0,-5 0-1 2,-3 42-4-6,-4 29-104 6,19-29-141-3,9 3-145 1</inkml:trace>
    </iact:actionData>
  </iact:action>
  <iact:action type="add" startTime="37052">
    <iact:property name="dataType"/>
    <iact:actionData xml:id="d2">
      <inkml:trace xmlns:inkml="http://www.w3.org/2003/InkML" xml:id="stk2" contextRef="#ctx0" brushRef="#br0">23106 17344 299 0,'0'0'163'4,"0"0"-42"1,0 0 3 1,0 0-42 3,0 0-6-1,0 0-10-3,0 0-6 4,0 0-4-1,0 0-11 0,127 0-4-2,-96 5 4 2,2-1-9 1,5-4-10-4,5 0-5 3,1 0 1 0,1 0-6 0,6 0-1 0,-6 0 4-2,10 0-4 2,-2 0 0 5,-1 0-2-10,5-4-2 5,-5-1-3-1,0-7 3 2,3 5-3-2,-4-4-3 1,-2-3 0-2,2 2 0 3,-4-2 1-2,0 3-3-1,7-6 2 2,-6 4-1 1,4-7 1-1,0 3-2-3,-4 2 4 5,4-4-3-4,-10 8-1 4,5-6-1-5,-2 3 2 2,-6 2-1 0,1-1 0 1,-1 1 0-1,2-1 1 1,0-4-1 1,-1 2-2-2,1-5 0-1,-2-5-1 3,2 6 2-2,-1-3-1 1,2 2 0-2,5-7 0 3,3 3 1-1,1-6-2 0,-2-2 2-3,2 2-2 5,-3-4 1-4,4-1-1 4,-7 8 1-5,-2-2 0 2,1 1-1 1,1-2 1-1,0-2-1 1,-6-4 1-1,2-1 0 2,-1-1-1-3,1-8 0 0,1 1 0 3,-2-2 0 0,1-4 1-2,0 4-1-1,-5-1 1 2,3 4-1 0,-7 3 0 1,4 1 0-4,-6 5 0 5,1-4 1-4,-2 1-2 2,-3-6 1-2,3 2 0 2,0-10 0 0,-1 4 0 0,0-2 0 0,3-2 0-2,-1-3-1 2,-4 1 1 0,2 7 1-2,-2 3-1 1,-6 7 0 1,-5 2 0 1,4 1 0-3,-6-1 0 1,3 1-1 2,-3-3 1 0,3-2 0-4,-3-6 0 6,3-5 0-6,-5-6 0 4,4-6 0-4,-7-3 0 3,-2-3-1 1,2 7 1-1,-6 7 0-2,1 6 0 1,-1 9 0 2,-2 11 0-2,0 9-1-1,0 1 1 2,0 7 0 0,0 0 0-1,0 1-1-1,4-2 1 2,-4 3 0 0,0 1 0 1,0-4-1-4,0 4 2 3,4-3-1 0,1 0 0 0,-2-6-1-1,4 0 1 1,2 0 0 0,-5 0 0-1,-1 8 0 1,0 1 1-2,-3 5-1 4,0 3-1-4,0 0 1 0,0-3 0 3,0 3 1-2,0 0 0 1,0-5-1-1,3 0-1 1,-3-2 1 0,4 2 0 0,-4 2 0-2,0 3-1 1,0-2 1 1,0 2 3 0,0 0-3-1,0 0 0 1,0 0 0 0,0 0 0 0,0 0-1-2,0 0 1 2,0-3 0 2,0-2-1-4,0-8 1-1,0 3-1 4,0-2 1-1,0 7 0 0,0-2 0-2,0 2 0 3,0 3 0-2,0 2 0 1,0 0 1-1,0 0 0 1,0 0-1 0,0 0 1 1,0 0-1-4,0 0-1 3,0 0 0 0,0 0 1-1,0 0 3 0,0 0 0 0,0 19 4 2,-26 9 10-2,1 9-5-1,-2 0-3 2,-2 7 0 0,-9 5 4 0,2 7-2-2,-5 6 4 3,2-10-4-1,9 2-3-1,-1-11 3 0,8-9 3 0,10-13-3 2,6-1 1-3,1-11 4 3,6-1 0-3,-3-4 8 2,3-2-3 1,0 3-2-4,0-5-3 3,0 0-3 1,0 0-3-1,0 0-6-1,0 0-3-1,0 0-1 2,16-14-5 0,25-23 1-2,5-10 4 5,3-10 2-6,-5 1-2 4,-4-2 2-3,-6-2-2 2,-7 9 0-1,-4 12 0 1,-7 12 0-1,-7 10 0 0,-2 8-1 1,-5 6 1 1,-2 1-1-3,0 2 2 1,0 0 0 2,0 0-1-2,0 0 2-2,0 0 0 5,0 0 0-4,0 0-1 4,3 0 11-4,7 11 20 2,3 40 12 0,1 19 4-1,5 17-39 1,-1 11-6-1,-8-6 6 4,3 4-1-5,-3-2 2-1,0-16 3 3,-6-14 1 1,7-16-6 0,-6-22-2-4,-2-9-5 3,2-13 2 1,-5 3-2-1,3-2-1-5,-1-1-2 6,1-2-6 1,7-2 1-4,-5 0-38 3,-5-6-50-4,0-16-64 3,-10 11-52 1,-12 7-94-3,-7 4-157 1</inkml:trace>
    </iact:actionData>
  </iact:action>
  <iact:action type="add" startTime="42176">
    <iact:property name="dataType"/>
    <iact:actionData xml:id="d3">
      <inkml:trace xmlns:inkml="http://www.w3.org/2003/InkML" xml:id="stk3" contextRef="#ctx0" brushRef="#br0">28874 12638 225 0,'0'0'160'5,"0"0"-35"1,0 0 3 3,0 0-40-3,0 0-15 3,0 0 10-2,5 0 1 1,10 0 2-2,4-6 2 2,1 0-9 0,0 4 1 1,6-1-5-3,1-3-16 1,2 3-12 2,2-3-14-2,4 2-5-1,10-3-4 2,-1-1-3 0,3 2-4 0,4-3 1-2,6 2 3 9,1-1-2-9,7-1 0 0,-4 1-5 1,3-1-2-2,-5 3-1 5,-7-3 2-4,0 1-2 2,1 3 0-1,-6-5 0 1,4 3-6 0,0 1 2-3,-2-3-1 3,2 1-2 2,3 3 2-5,-5-4 2 1,2 4 2 3,-4 0-1 0,8-5-1-2,-7 5-4-1,2 0-1 3,-5-2-2-1,-3 4 0-1,-2 1 1 0,-2-1-2 0,-2 3 2 2,5 0 0-2,-2 0 0 1,1 0-1-2,1 0 2 3,-5 0 6-2,12 0-4 1,1 0-2-1,5 5-1 1,0 1-1-1,-4 1 1-1,2-3-2 2,-7-1 1-1,8 0 0 2,-6-3-1-3,6 3 1 2,-8 1-1 0,5-2 1 0,0 3-1-2,0-2 2 3,1 6-1-1,1 2 1 1,-4-4 3-3,4 8-2 0,0-3 1 2,5 1-2 0,2 2-1-1,2-1 1 0,2-6-1 3,-7 1-1-4,1-6-2 2,-5-1 2-2,1-2-1 3,0 3 0-2,-3-1 1-1,0 4-1 3,2 0 1-1,3-3-1-1,-6 5 1-1,-1 1 0 4,-7-1 1-4,2-1-1 4,-2-2 0-6,-1-3 0 3,-3 1 0 2,-1-3 0-1,-6 0-1-1,-1 0 1 1,-1 0-1 0,-4 0 1-1,-3 0 0 0,-5 0 0 1,-3 0 1-2,-3 0-1 4,3 0 0-5,-4 0 0 2,-2 0 0 1,-6 0 0 1,2 0 0-4,-3 0 0 3,0 0 0 0,0 0 0 1,0 0-1-4,0 0-3 3,-11 0 2 2,-27 0 0-2,-16-5 2-2,-15-4 0 1,-12 0 0 2,-11 1 1-2,-8-1-1 1,-6 1 2-1,2-6-1 1,4-3 2-1,-9 0-2 0,-2 0 0 1,-4-3 0-1,-8 10-1 1,-2-1 2 0,5-4 1-1,-2 7 2 2,-1 2 2-1,7-1-1-3,2 0-1 2,2 1-3 1,0-1 4 0,8-3-1-1,0 3 0 0,11 0-2 0,1-1 0 1,3-1-1-1,5 1 1 1,-1 2 0 1,6-1-1-2,5-3 0-1,7 1 1 2,6-4-1 1,-3 0-1-1,4-2-1-2,-10 1 2 3,-1 0 2-2,1 4-3 2,1 0-1-4,8 5 1 2,-4 5-1 1,10 0 0 0,8 0-1-1,7 0-2 0,6 0 3 3,11 0 0-4,0 2-1-1,8 4 1 3,4 1 0 1,2 0 0-2,-2-4 0-1,9 4 2 2,-1-5-2 1,0 1 0-2,3-1-1-1,0-2 1 4,0 0 0-4,0 0 2 4,0 0-2-6,0 0-1 5,0 0-1-1,0 0-3-1,15 0 4-1,9 0-1 4,11 0 2-1,10 0 1-3,0 0-1 0,19 0 0 1,4 0 4 1,7 0-4 1,-1 0-1-3,3 0-2 3,-13 0 2-2,4 0 1 1,3 0 0-2,-1 0 0 2,12 0 0 1,12 0 0-1,9 0 1-3,2 10-1 3,8-3 0 0,-3 1 1 1,-6 4 1-3,1-2-1 1,2 5 1 2,2-3-1-2,2 1 4-1,10 2 0 2,-5-1-1 0,-5-1 2 1,-1 1-1-5,-8-1-1 5,-4 0 0-1,0-2 5 1,-4 1-4-4,-3-7 2 6,2 1-3-5,-13-4-3 3,-1 1-1-4,-6-1 3 2,-1 1-1 0,8 1-1 2,-6 1-1-2,-7 0 2 0,-9 1 1 3,-8 1-1-4,-5-3 2 2,-1 2-2-2,-7-2-1 3,-6-1 0-2,-2 2-1 0,-9 0 0 1,-8 2 0-1,-4-2 0 0,-3 0-21-1,-5-2-28 3,0-1-29-2,0-2-47 1,0 0-81-2,-13 0-98 2,-5 0-373 1</inkml:trace>
    </iact:actionData>
  </iact:action>
  <iact:action type="remove" startTime="45788">
    <iact:property name="style" value="instant"/>
    <iact:actionData xml:id="d4" ref="#d3"/>
  </iact:action>
  <iact:action type="add" startTime="45796">
    <iact:property name="dataType" value="strokeEraser"/>
    <iact:actionData xml:id="d5">
      <inkml:trace xmlns:inkml="http://www.w3.org/2003/InkML" xml:id="stk4" contextRef="#ctx0" brushRef="#br1">37093 16836 458 0,'0'0'88'13,"0"0"-44"-8,0 0-44-5,0 0-18 8,0 0-73-1,0 0-65 1</inkml:trace>
    </iact:actionData>
  </iact:action>
  <iact:action type="add" startTime="48369">
    <iact:property name="dataType"/>
    <iact:actionData xml:id="d6">
      <inkml:trace xmlns:inkml="http://www.w3.org/2003/InkML" xml:id="stk5" contextRef="#ctx0" brushRef="#br0">28659 12711 337 0,'0'0'223'3,"0"0"-60"1,0 0-23 4,0 0-43-1,0 0-18 2,0 0-16-3,38 9-9 3,-24-9-16-3,4 0-5 3,5 0 8-4,2 0 2 4,-2 0 1-1,6 0-6 0,3 0-5-2,1 0-4 2,3-9-7 0,-5 6-6 0,2-2 3-1,-1 2-1 0,0-1 3 2,1-2-5-2,-3 4-3 4,7 0-2-5,-4-1-4 0,6-3 2 2,-7 0-3-2,4 3 0 3,-4-6 8-1,-4 9 0 0,1-3-6-3,0 1 3 3,-3 2 1 0,4 0-3 1,1 0-1-3,-2-3-5 1,-5 1 1 3,2 2 2-4,-5-3-5 1,2 3 7-1,-6-3-3 4,4-1 2-4,-3 4-1 0,0 0-1 2,2-1 0 1,0-3-2-1,7 2 1-2,-1-1 0 3,-2 0 0-2,-1 3 0 2,4 0-2-3,-1-2 0 1,-2-1-1 0,4 1 2 1,-2-2-3-1,-3 4 3 1,5 0 0-1,4 0 0 2,-5 0 1 0,6 0 0-4,-2 0-2 5,-1 0-1-4,9 0-1 0,-5 0 1 2,3 0-1 0,-3 0 0 0,5 0 0-2,-1 0 0 3,2-3 4-2,4 0-1 2,-1 0-1-3,-2 3 1 2,-1-2-2-1,-1 2-1 1,-1-2 5-1,1-2 0 1,-5 1-4 0,-4 3 0 0,6-6 1-1,2 6-1 0,-3-2 1 3,1 2-2-5,0-3 1 0,1 3-1 5,-6 0 0-3,-2 0 0 0,3 0 1 0,3 0 2 2,-2 0 1-2,4 0-3 2,3 0 0-4,-4 0-1 5,5 0 0-4,0 0-2 2,1 0 2-1,-2 0-1 0,-6 0 2 1,3 0-1 0,-3 0 1-1,5 0 2 0,-2 0 3 2,7 0-4-1,-8 0 0-3,5 0 2 4,-1 0-4-1,1 0 1-1,5 0-1-1,4 0 1 2,-7-3-1 0,2-8 0 1,4-1-5-4,-2 2 5 5,-2-1 0-4,-2 1 0 5,4-1-1-7,-4 3 0 3,-4 0 0 1,2 1 1 0,-2 2 3-1,1 0-2-1,-2-2 0 4,6 6 1-3,-4 1-1-1,4 0 1 2,-4 0-2 0,-1 0 2 0,-1 0-2-1,1 0 2 1,-2 0-1-1,0 0 1 2,1 0-1-4,-2 5 1 4,0 1-1-1,2 1 0-1,-3-4-1 0,-3 1 1 0,4-1-1 1,-3-1 1 0,6 1 1-1,-10-3-2 0,3 0 1 1,-7 0-1 0,-2 0 0-3,-7 0 1 3,-4 0 0 0,1 0 0 1,0 0 2-3,-6 2-1 3,6 2-2-3,-6-2 2 5,1 2-2-8,-4-4 1 5,0 0-1 0,-4 0 0 0,0 0-2-2,0 0-1 2,0 0-53 0,0 0-53 1,0 0-60-3,-24 0-79 1,8 0-60 4,-5 0-535-6</inkml:trace>
    </iact:actionData>
  </iact:action>
  <iact:action type="add" startTime="56964">
    <iact:property name="dataType"/>
    <iact:actionData xml:id="d7">
      <inkml:trace xmlns:inkml="http://www.w3.org/2003/InkML" xml:id="stk6" contextRef="#ctx0" brushRef="#br0">24856 1952 89 0,'0'0'45'5,"0"0"55"-1,0 0-19 5,0 0-28-1,0 0-3 2,0 0 2-6,0 0 4 5,0 0 11-2,-57 5 22 0,57-5 26-1,0 0 5 2,0 0 1 1,0 0 2-1,0 0-17-1,0 0 9 0,22 0-24 0,13 0-41 2,7-7 15-3,13-8-12 2,10 0-7 0,19-9-1 3,25-6-15-8,23-10-14 7,14-1 1-3,2 1-4 4,-8 8-5-7,-9 10 5 2,-14 2 3 3,-4 12 1 0,-16-1-6-3,-14 7 0 1,-22-1-5 2,-20 0 3-2,-15-2-2 0,-13 3 0 0,-9 2-4 0,-4 0-1 1,0 0-2-2,0 0 0 2,0-4-1 1,-13-4-3-2,-51-12 2 1,-40-10 1 1,-40-13 1-3,-19-8 1 4,-24 0 1-5,2-1 3 2,14 0-2 0,18 8 2 2,22 4-4-2,24 10 1 0,27 11-1 2,17 4-1-1,22 9 1-1,21 2-1 0,7 4 0 2,10 0 0-4,3 0 1 1,0 0 0 2,0 12 5 1,23 48 8-1,31 30-11-3,15 20-2 4,5 10 0-1,13 1 1 2,6 3-2-7,4-11 1 5,-9-11-2 0,2-2 4 0,-16-17-4-1,-14-15 3 1,-14-14-2 0,-14-24 2 0,-13-12-1-1,-9-10 1 1,-4-8-1-1,8 0-1 0,9-29-1 2,8-30-4-4,2-24 4 4,-4-22 1-1,-4-10-1-2,-2-23 1 4,-3-19-1-5,1-20 1 6,-6-10 0-5,0 4-1 0,-6 10 1 2,-2 21 0 0,-7 21 1-1,0 32-1-1,0 32 0 2,0 28 0 0,0 22 0 1,0 14-1-3,0 3 1 1,-26 12 2 2,-23 52-1-3,-20 36 4 4,-15 36 0-3,-13 29 2 0,-6 15 10 0,-3 14-1 2,-2-6-1-2,11-13-4 3,14-29-3-7,8-28-8 5,17-31 0 0,10-19 0 0,16-29 0-1,16-16 0-1,12-18 0 2,4-2 0 0,0-3 0-2,0 0 0 2,8 0-7 1,27 0-65-1,-3 0-18-3,-3-3-48 4,-1 1-70-2,-20 2-97 2,1 0-452-3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10-28T05:33:10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576">
    <iact:property name="dataType"/>
    <iact:actionData xml:id="d0">
      <inkml:trace xmlns:inkml="http://www.w3.org/2003/InkML" xml:id="stk0" contextRef="#ctx0" brushRef="#br0">32232 18147 0,'35'0'77,"0"0"-51,0 0-15,-1 0 5,1 0-7,0 0 13,0 0-5,-1 0 6,1 0 2,0 0-16,0 0 25,-1 0-6,1 0-4,0 0-11,0 0 5,0 34-10,-1-34 1,1 0 13,0 0-13,0 0 8,-1 0-8,1 0 6,0 0 7,0 0 1,-1 0-6,1 0 5,-35 35 4,35-35-16,-70 0 148,-69 0-142,69 0-8,-34 0 3,34 0-2,-35 0 1,36 0 7,-1 0-6,0 0-1,0 0 8,0 0-8,1 0-3,-1 0 12,0 0-2,0 0-1,1 0-7,-1 0 6,0-35 0,0 35 9,1 0-13,-1 0 2,0 0 4,0 0 29,0 0 41,70 0 90,0 0-163,0 0 8,0 0-5,-1 0-6,1 0 4,0 0-7,0 0 4,-1 0-3,1 0 6,0 0-1,0 0-5,34 0 0,-34 0 5,0 0 2,0 0 2,-1 0-6,1 0 1,-35 35-5,35-35 14,0 0-10,-1 0 4,1 0-8,0 0 19,0 0 2,-70 35 229,-35-35-242,36 0 0,-1 0-9,0 0 4,0 0 1,1 0-3,-1 0 0,0 0-2,-35 0 15,36 0-6,-1 0-1,0 0-5,0 0 13,1 0 132,-1 0 28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6T23:37:51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01">
    <iact:property name="dataType"/>
    <iact:actionData xml:id="d0">
      <inkml:trace xmlns:inkml="http://www.w3.org/2003/InkML" xml:id="stk0" contextRef="#ctx0" brushRef="#br0">19439 10808 50 0,'0'0'66'3,"0"0"30"2,0 0 21 3,0 0-14 0,0 0 8-2,0 0-5 1,0 0-10 2,0 0 11-1,63-48 5-2,-57 48-15 2,-6-3 6 1,2 3-17-2,-2 0-6-1,5 0-8 2,-5 0-5 0,-5 0-15 0,-53-3-17-2,-29-7 35 2,-25 2-28 0,-14-1-12 10,-9 1-2-18,-11 8-9 6,-8-3-9 1,-1-3-5 3,-2 0 1-5,14 1-1 2,10 1-1 1,18 4 2 0,5 0-3-1,19 0-2 0,5 0-1 3,15 0 2-4,7 0-1 0,11 7-1 2,14 3 0 0,5 2 0 0,14-4 0-2,8-3 0 2,4-1 0-1,8-4-5 1,0 0 3-2,0 0-5 2,23 0-8 1,43 0 10-1,34 0 4-2,41-4 1 3,40 4 0-2,34 0 2 1,28 4 0 0,8 12 0-2,-9-5 1 4,-17 2 2-4,-19 0 1 2,-25-2 5-2,-22 1 4 3,-17-4 0-2,-16-5-3 0,-14-3 1 0,-12 0-4 1,-26 0-1 0,-22-6-1-2,-27-8-2 3,-18 6 1-2,-7-1-2 0,-4 3-2-1,-79-3 0 2,-55-1 1 1,-69-5 8 0,-41-4 7-2,-30 3 1 1,-9-1-3 0,6 5-12-1,15 7-3 0,27 5 0 0,38 0 1 1,37 0-1 0,39 0 0-2,36 2 1 3,32 7-1-2,32-7 0 1,15-2-1-2,10 0-1 0,7 0-1 3,57 0-6 1,46 7 3-6,54 7-6 4,45 11 2 0,34 10 3 0,1 2 4 0,-24 4 0-2,-50-13 2 4,-44 2 4-5,-41-7-2 3,-32-7-1-2,-24-4 1 2,-22-7-1 0,-7 3-1-1,-52 4-2 1,-80 1-1 0,-68 3 0 0,-51-16 0-2,-17 0-2 4,7-7 5-3,32-23-1 3,43-2 1-6,54 4 1 4,40 12 0 1,47 2-1-1,39 6 0-1,12-1-1-2,102 5-1 4,69 4 2-1,64 0-1-3,14 0 1 4,-19 26 1-2,-44-1 1 2,-62 1 1-3,-46-9-2 3,-36-10 1-2,-29-1-1 2,-19-6-1-4,-19 0-1 4,-93 0 1-3,-75 0 0 3,-53 0 2-2,-15 5 5-1,14 7-1 3,40 3-3-1,37-2 0-2,46 2-2 1,46-9 2 2,37-1-3-1,35-5-5-2,42 0-60 2,81 0-87-1,-33 0-82 1,10 0-104 0</inkml:trace>
    </iact:actionData>
  </iact:action>
  <iact:action type="add" startTime="8458">
    <iact:property name="dataType"/>
    <iact:actionData xml:id="d1">
      <inkml:trace xmlns:inkml="http://www.w3.org/2003/InkML" xml:id="stk1" contextRef="#ctx0" brushRef="#br0">21764 11255 571 0,'0'0'120'4,"0"0"21"2,0 0-30 0,0 0-34 3,0 0-7-1,0 0-8 0,0 0-1-1,165-37 11 0,-85 31 6 1,17 2-7 1,17-3-26-4,27 1-6 4,17 1-7-2,19 5-9 1,7 0-1-2,6 0-3 7,-6 0 2-7,9 3 0 1,-9 12-4-1,-12 2 0 2,-2-4 0 1,-22 4 2-3,-15-6-2 0,-21 2 0 2,-23-1 0 1,-25-1-3-2,-28-4-5 1,-17-3-3 1,-17 0-2-4,-2-4 0 3,-2 0-4-2,-73 0 0 3,-50 0 0-2,-68 0 0 1,-38-8 0-1,-51-22 0 0,-35 0 5 2,-9-1 11-2,13 6 4-1,36 8-5 2,48 9-8 2,45 4 1-2,34 4-7-4,39 0-1 5,40 0-1-1,29 0 0-1,24 0 0 0,18 0 1 1,0 0 0-2,73 0-7 4,51 16 0-4,55 5 7 3,28-1-3-3,34-3-5 3,12-6 4-3,10-8 3 2,0-3 1 1,-25 0 2-2,-30 0 2-2,-35 0-3 5,-45-6 3-3,-38-2-2 0,-39 5 0-1,-27 0 1 1,-19 3-1 1,-5 0 0 2,-40 0 2-4,-74 3 1 2,-70 23-5 0,-60-1 0 1,-27-15-1-3,-6-6 1 0,25-4 2 2,32 0 2 1,46 0 3-3,38 9 0 2,47-5-3 1,36 6-2-3,34-7-1 1,19-3-1 1,85 0-1 0,56 8 0 0,62 1-1-3,19 1-3 4,5 7 3-2,-28-4 2 1,-46 5 2-1,-45-1 0 1,-42-6-2-1,-32-3 3 3,-21-3-1-5,-13-5-1 2,0 3 0 3,-38 4 0-3,-62 4-1 1,-39 0 0-1,-22-5 0 2,7 0 1-2,20-3-1 1,28-1 1-3,33 0 0 2,37-2 0 1,23 0-1-1,13 0 0 1,77 0-3 0,47 0 3 0,53 0-4-1,12 0 4 0,-10 0-5 1,-25 0-1 0,-41 14-6 0,-40 3-3-1,-17 1-41 1,-28-5-61 0,-20-4-42 0,-8-5-65-3,-20-2-155 4</inkml:trace>
    </iact:actionData>
  </iact:action>
</iact:actions>
</file>

<file path=ppt/ink/inkAction6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6T23:37:51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98">
    <iact:property name="dataType"/>
    <iact:actionData xml:id="d0">
      <inkml:trace xmlns:inkml="http://www.w3.org/2003/InkML" xml:id="stk0" contextRef="#ctx0" brushRef="#br0">2744 10122 417 0,'0'0'194'2,"0"0"-28"5,0 0-18 0,0 0-34 2,0 0-16-2,0 0-15-1,0 0-6 2,21-5 11 0,-17 5-16 0,-1 0-11-2,0 0-10 3,0 0 2-2,0 5-15 2,1 10-18-4,-1 1 3 3,-2 0 3 0,2 6-11 0,-3-3 1-2,0 6-3 2,0 0 2 0,0 3-10 0,0-3 3-1,0-1 5 0,0-7-10 1,0-10 5 0,0-1 0-2,0-4-2 2,0-2-2 0,0 0 0 1,0 0-1-4,0 0-2 5,0 0-1-4,0 0 0 3,0 0 0-3,0 0-1 1,0 0 1 1,0 0 0 0,0 0 1-1,0 0 0 1,0 0 1 1,0 0-3-3,0 0 1 0,0 0 0 2,0 0 0 0,0 0 0 0,0 0 0-2,0 0 1 2,0 0-1 0,0 0 0 0,0 0 3-1,0 0 0 2,12 0-1-3,2 4 2 2,9-3-4-2,8 3 0 2,-1-1 2 1,-2 2 1-2,4 2-3 0,-5-6 5 0,-2 6-3 10,3-5 1-16,-4 1 1 4,4 2 1 5,4 2 1-4,1-2-3 4,2 1 0-6,-2-4 0 7,3 2 1-4,1 1-2 0,-3-3 1 0,0-2-1-1,-7 3 1 3,5-3 0 1,1 6 1-4,-2-2-2-1,-1-4 0 5,-4 0-2-4,-5 0 0 2,-1 0 1-1,-4 0-1 2,1 0 0-3,4 0 1 0,-7 0-1 3,6 0 0-2,-1 0-1 2,4 0 1-4,-5 0 1 4,2 0-1-2,-4 0 1 2,0 0-1-2,-1 0 0 2,-1 0 0-3,5 0 2 1,1 0-2-1,-2 0 0 1,0 0-1 4,3 0 2-4,-11 0 0-1,0 0-1 0,3 0 0 4,-3 5 0-2,6-3 0 0,-3-2 0-4,2 0 0 5,-5 0 0-2,-6 0-1 0,5 0 1 2,-6 0 1-1,-2 0-1-2,-1 0 0 1,0 0-1 2,0 0 1-3,0 0-1 0,0 0 1 3,0 0-1-2,0 0-1 1,3 0 0 1,7-2-2-3,3-29 3 3,0-5 1-1,-1-7 2 0,-3-2-2-2,-2-3 0 2,2-8 1 1,1 2-1-2,0-1 0-1,-6 4 0 2,3 6 0 0,-1 8-1-1,-3 10 1 0,2 9-1 2,-3 9-1-2,1 9-3 1,15 0-41-3,9 0-74 3,18 0-89 1,-20 14-87 0,-5 9-448-2</inkml:trace>
    </iact:actionData>
  </iact:action>
  <iact:action type="add" startTime="9632">
    <iact:property name="dataType"/>
    <iact:actionData xml:id="d1">
      <inkml:trace xmlns:inkml="http://www.w3.org/2003/InkML" xml:id="stk1" contextRef="#ctx0" brushRef="#br0">5900 10060 549 0,'0'0'253'3,"0"0"-112"2,0 0-5 3,0 0-51 0,0 0-13 0,0 0-5-2,0 0-7 2,30-12-12 1,-30 27-1-1,0 8-17-1,0 3-7 0,0 4 9 0,0 2-16 1,0 0-4 0,0 0-2-2,0 2-2 2,0-4-2 0,-2 0-5-2,-4-5 0 2,1-4 2 1,3-6-3-2,0-7 0 3,2-6 0-6,0 1 2 4,0 1-1 0,0-3 1 1,0-1-1-3,0 3 1 1,0 1-2 2,0-2 4-2,17 1-4-1,7-1 1 2,3 2 1 0,2-2-1-2,2-2 6 2,-4 4 3 1,4-1-2-2,-2-3 6 0,-2 2 3 1,4 0-3 0,2 4-1 6,0 1-2-11,2-2-1 3,1-3-3 1,3 1-1 1,-1-3-3 1,-2 3 0-2,3-3 0-1,-1 0 2 4,-5 2 1-4,1-2 1 1,-1 0 0 2,-2 4-1-3,2-4-2 2,-6 0 0-1,2 2 0 1,-4-2-1-2,-2 3 3 0,1-3-3 3,2 3 0-1,1-3-2 0,1 0 2 0,-1 0-3-1,-5 0 0 2,-8 0 2-2,0 3-1-2,1-1 2 4,4 2-2-3,6-2 0 3,0-2 0-2,-1 0-1 2,-1 0-1-3,-2 0 0 5,-5 0 2-5,0 0-2-1,-11 0 1 3,-2 0-2-1,-3 0 2 2,8 0 3-3,-6 0-3 2,4 0 0 0,3 0 0-2,-6 0 1 1,-3 0-1 2,4 0 1-1,-4 0-1-2,3 0 0 2,-3 0 0 0,0 0 1 0,0 0-1-2,0 0 0 3,4 0 0-2,-4 0 0 3,0 0-1-4,0 0 2-1,0 0-2 3,0 0 1 0,0 0 0-1,0 0-2 1,0 0 1 0,2 0 1 0,5 0-2-2,2 0 0 2,1 0 2 2,-9 0-1-5,2 0-2 1,-3 0 3 3,0 0 1-1,0 0-1 0,0 0 0-2,0-8-1 3,10-12-3-1,4-5 3-1,-4-5 1 1,-3-2-2-1,2-2 2 1,-5 0 0 0,-1-1 2-2,1 15-2 2,-4 3-1-1,0 7-3 1,0 8-24-2,0-3-43 2,0 2-54-1,0 3-35 2,0 0-48-3,0 0-169 2</inkml:trace>
    </iact:actionData>
  </iact:action>
  <iact:action type="add" startTime="11018">
    <iact:property name="dataType"/>
    <iact:actionData xml:id="d2">
      <inkml:trace xmlns:inkml="http://www.w3.org/2003/InkML" xml:id="stk2" contextRef="#ctx0" brushRef="#br0">7493 10001 221 0,'0'0'349'3,"0"0"-203"4,0 0 1 1,0 0-46 0,0 0-12-2,0 0-9 3,0 0-29-2,23 0 2 2,-23 23-3-4,0 5 0 3,0 6-5 0,0-3-13 0,0 2-10-1,0-5 2 0,0 0-5 3,0-3-1-4,0 1-2 0,0-8-7 2,0 4 1 0,0-6-2 0,0 1-2-2,0-8-1 2,0-1-1 0,0 1 4 0,0-8-2-2,0 5-3 2,0-6 1 0,0 0-1 1,0 0 3-4,0 0-2 3,2 0 4 0,14 4 5 0,-2-2-3-2,9 2-1 2,-1-3 6 2,1 3 4-4,2-4-5 3,0 0-3-4,4 0-1 3,-6 0-3 0,4 0 6-2,7 0 1 2,-1 0-1 5,5 3-3-8,1 2 2 0,10 2-5 5,-4-2-1-3,1 0-1 2,4-2 1-4,-5 2-5 3,1 2 5 0,6-2-5 0,-7 3 4-2,7-1 0 2,-7 0 1 1,6 3 0-3,-5-3 0 2,8 1-5-1,-5 1 4 1,2-1-1 0,-5-2 0-2,-5 3-4 2,-2-4 5 0,-1-3-4 0,-8 2 1-2,4-4-1 3,-7 0-1-2,-1 0 1 3,-3 0 1-6,-4 0-1 2,-4 0 1 3,-5 0 2-1,6 0-3-2,-2 0 1 4,7 0-1-2,2 0 0-1,-6 0 1 3,-1 0 0-7,-7 0-2 7,-8 0 2-4,-1 0 2 2,0 0 0-1,0 0 1 0,0 0 0 1,0 0-1-2,0 0-2 3,0 0 0-2,0 0 1 2,0 0 1-3,0 0 2 1,0 0-3 1,0 0 1 0,0 0-3-1,0 0 1 0,0 0-2 3,0 0 0-4,0 0-1 0,0 0-2 3,0 0 1-2,3-22-4 1,7-18 5 0,3-8 1 1,0-5 0-2,-1 5 1 2,4 1-1-5,-9 3-1 3,2 14-1 2,-8 10 1-2,-1 12-11 0,0 5-87 0,0 3-54 2,0 0-38-1,-4 14-135-1</inkml:trace>
    </iact:actionData>
  </iact:action>
  <iact:action type="add" startTime="15334">
    <iact:property name="dataType"/>
    <iact:actionData xml:id="d3">
      <inkml:trace xmlns:inkml="http://www.w3.org/2003/InkML" xml:id="stk3" contextRef="#ctx0" brushRef="#br0">31734 9248 349 0,'0'0'83'4,"0"0"18"3,0 0 30 0,0 0-23-1,0 0-30 2,0 0 8 0,0 0 0 0,-150-37-35-2,79 18 13 2,-19-3-6 0,-14-1-4 0,-12 1-5-1,-9-1-6 1,-8 4 1-1,-2-3-19 1,-5 9 8-1,-1-1-6 6,0 6-6-6,4 3 0-2,-2 1 0 1,1 4-1 1,0 0-3 2,-2 0-2-1,0 0-3-1,0 0-2 0,12 0-6 1,-2 4 0 0,-2 9 4-3,0 5-4 4,6-1 0-1,7-3-3 0,6-6 1-2,11-3 2 3,14 1-4-2,2 2 1 3,4 4-1-6,6 6 1 3,-3 1-1 2,8 2 3-1,4 3-2-1,3 6-1 0,5 4 1 2,-8 5-1-2,3-3 0 1,8 5 0-2,-4-2 0 4,8-1-2-3,0 6 2-2,-4 3 0 3,3 4 0 0,4 1 0 0,3 8 1-2,5 4-1 4,11 5 0-4,4 2-1 4,5 8-1-6,8 5 3 3,3 1-1 2,9 8 0-1,1 4 0-1,0 6 0 0,0-6 0 2,4 0 1-2,21-10-1 0,11-10 0 0,7-3-2 2,7-9 2-2,13 3 0-1,1-4 0 2,10 1-2 0,10-1 2 1,-1-3 0-4,10-1 0 5,4-7 0-4,-6-8 1 4,10-8-1-5,4-9 0 1,8-6 0 2,13-4 0 0,4-5 0-1,11 2 2 0,0 7-1 3,-1 1 1-3,1 1 1 0,-9 2 0 0,-3-9 1 1,-5 0 0 0,-5-6 0-2,-7-3-4 2,-12-3-1 0,-3-5 1 1,-7 0-1-4,7 0-1 4,5 0 2-2,3-5-1 3,4-6-1-6,-3 3 3 3,-9 5-1 1,-6 0 1-3,-14 3-1 4,0 0 2 0,-10 0-1 0,12 0-1-2,0 0 1-1,5 0-2 2,3 0 1 0,5-9 0 0,3-10 0-2,-1-4 0 2,-4 1 0 0,3-3 1 1,-2 0-1-4,5-3 2 5,-2-1-2-4,6 2 1 1,-9-5 0 0,-7 3-1 1,-3 5-3 0,-13-2 2 0,-8 4 0-1,-8 3 1 0,5-4-1 2,-4-6 0-2,-5-7 1-1,4-12-1 2,-8-4-1 0,-8-11 1-2,0-3 1 2,-8-7 0 0,-8-9-1 0,-3-4 0 0,-14-3 0-2,-3-12 1 4,0-11 0-4,-20-6 0 3,-16-3 0-3,-18 3 0 2,-13 8 0-1,-24 8 0 2,-32 21 0-2,-51 19 2-1,-36 21-1 4,-31 20-1-4,-11 16-6 1,11 0-36 0,11-9-91 1,175 10-59-2,19-9-202 1</inkml:trace>
    </iact:actionData>
  </iact:action>
  <iact:action type="add" startTime="17435">
    <iact:property name="dataType"/>
    <iact:actionData xml:id="d4">
      <inkml:trace xmlns:inkml="http://www.w3.org/2003/InkML" xml:id="stk4" contextRef="#ctx0" brushRef="#br0">27073 10095 446 0,'0'0'18'2,"0"0"82"7,0 0 54-5,0 0-40 4,-165-69-14 0,74 41-22 0,-25-4-16-2,-22-9 12 2,-21-4-15 0,-20-2 1 0,-9-13 16-2,-9-10-13 2,0-12-15 0,-6-12-1 3,-12-5 6-7,-17-2 1 4,-19 2-4 0,-25 7 1 0,-16 8 2-3,-2 2-9 5,-3 10-19-3,7-2-8 2,13 6 9-4,9 3-5 3,-2 1-3 0,5 5 0-1,-9 6 3 0,-7 2-7 0,3-3-10 1,11 1 1-1,22 0 1 3,16-7-1-4,16-1 0 3,11-1 4-3,7 0-2 1,2 4-1 1,7 9 3-1,1 8-2 3,5 7-7-5,7 12-2 4,-3 9 2-2,12 13 4 2,7 0-2-4,8 0 1 2,20 13 2 1,6 3 3 0,13 4-8 0,10 0 0-1,14-3 0 1,6 0 0 0,9-1 0-2,6 1 0 3,1-3 0-2,8 1 0 2,1-5 0-4,5 5 0 4,0-1 0-2,3-6 0 2,1 3 0-4,-2-2 0 4,-1 1 0-2,-2-2 0 1,-3 4 0-2,-5-1 0 2,5 2 0 1,4-3 0-2,-1 5 0 0,7 2 0 0,1-2 0 2,-1 0 0-2,1 2 0-1,-3 3 0 3,-2-1 0-2,-7 3 0-1,2 1 0 2,4-1 0 1,6 1 0-3,-1-6 0 4,4-3 0-6,-5-2 0 6,0-1 0-4,-3-4 0 4,-12 5 0-5,-6-4 0 3,-8 4 0 1,-6 3 0-5,3-7 0 6,-1 1 0-4,7-4 0 4,12-5 0-6,9 0-6 6,14 0 0-3,13 0 2 1,8 0-1-3,5 0 3 3,6 0 2 0,-5 0 0 0,5 0 2-1,-2 0-1 0,-1 0 0 2,-2 0-1-1,2 0 3 0,7 0-6-3,0 0 3 3,0 0 0 0,0 0 0 0,0 0-3-1,0 0-7 1,0-14 4-1,10-1 6 2,9-5-1-4,5 3 1 4,5-3 1-1,15-7-1-2,4 2 0 2,21-9 0 0,8 3 1 1,7-3 1-5,-3 4-1 5,-17 6-1 1,-12 9 1-4,-21 8 0 2,-14 2 0-2,-4 5 3 1,-10 0-4 2,2 0 3-3,-5 0 1 2,0 0-2 0,-22 12-2 1,-38 18-2-2,-21 4 1-1,-14 3 1 3,-13 5 1-2,-9 0-1 2,1 0-1-4,12-3 1 4,9-4 0-2,16-11 0 3,23-4-1-6,20-9 0 6,20-2 1-3,16-8 1-2,0 5-1 3,28 5-4 0,28 9 4 1,17 9 3-4,1 10 0 5,8 6 3-3,2 5 8 2,5 4-14-5,8-10 0 4,-1 3 0 0,-9-13 0 0,-13-13 0 1,-18-2 0-4,-18-7 0 4,-15 0 0-1,-13-1-19-3,-10 0-96 3,0 0-98 1,-4-9-92-2,-28 5-244-2</inkml:trace>
    </iact:actionData>
  </iact:action>
  <iact:action type="add" startTime="23508">
    <iact:property name="dataType"/>
    <iact:actionData xml:id="d5">
      <inkml:trace xmlns:inkml="http://www.w3.org/2003/InkML" xml:id="stk5" contextRef="#ctx0" brushRef="#br0">11192 6685 47 0,'0'0'0'3,"0"0"-7"1,0 0-5 3</inkml:trace>
    </iact:actionData>
  </iact:action>
  <iact:action type="add" startTime="25601">
    <iact:property name="dataType"/>
    <iact:actionData xml:id="d6">
      <inkml:trace xmlns:inkml="http://www.w3.org/2003/InkML" xml:id="stk6" contextRef="#ctx0" brushRef="#br0">12162 7719 350 0,'0'0'153'6,"0"0"-26"1,0 0 14 1,0 0-10-2,0 0-29 2,0 0-21 0,0 0-17 0,30 0-9-1,-30 0-7 1,3 0-6-1,-3 0-7 0,0 0-14 0,0-18-8 3,-23-17 22-3,-31-11 7-1,-8-8 2 2,-7-4-19 0,-10 0 2 0,-2 2 0 15,-6-4-6-23,-7 7-3 1,-9 3 7 7,-3 7-5 2,0 9-1-6,-2 6-2 4,13 6 2 2,-6-1-6-7,8 4 3 8,-4-1-4-2,0-2 6-5,7 2-5 4,0-2-5 2,3 2 1-6,2 1 0 5,1-1-2-1,1 2 3-1,9 1-2 0,2 3-2 2,-5 1 2-1,6-1 1-3,-9 3 3 5,-4 2-7 0,-3 3-1-6,-4-2 4 5,-5 5-2-3,-4 0 0 2,-1 3 2 5,-10 0-3-12,-6 0 2 7,-5 6 1 3,3 11 0-8,1-3-5 7,6-3 2-6,10 0-1 5,7-6-1 0,9-2 3-3,4 2-5 1,5-5 5 2,-3 0-4 0,6 0 3-6,3 0 0 5,2 0 0 0,2-18-1 2,9 4 0-6,-4-3-4 5,8 0 4 1,-1 1-2-1,-2 1-1-5,-2-2 1 3,-5 3-1 3,3 3 6-2,-5-3-1-4,3 2 0 4,-1 4-3 2,-1 0-1-2,-3-1 1-5,-4-2-2 6,-4-3 0 2,2-3 0-7,-4 0 3 2,-5 4-4 3,4-2 2 1,-10 3-1 0,10 2-1-8,-3-4 0 8,3 3 1-3,12-4 0 5,0 4 0-10,8-3-1 7,4 5 1 0,1 4-1-5,0-1 1 3,1 6-1 3,4-3 2-3,5 2 0 0,1-6-3 3,-2-2 3-7,8 1-4 5,1-9 3 0,6-3-1 0,4 3 0 1,5-4-2-4,-2 2 1 3,10 1-2-1,2 4-1 1,6 5 3-1,-2 5 1 2,3-3-1-5,-1 2 1 5,-3 1-1 0,5 4 0-5,1 0 1 5,2 0-1-2,0-1 0 1,0 1-1 1,0 0 2-3,0 0-2 2,0 0-2 0,0 0 3-2,0 0-1 4,0-7-1-4,0-3-4 1,15-5 4 2,21-5 1-3,7-2 2 3,4 2 0-2,6 3 2 3,-2 3-3-6,3 6 2 6,-1 3-1-3,1 1 0 1,-8 4 1-3,-2 0 0 3,-5 0 0 1,-10 0 1-2,0 0-2-1,-6 6 0 2,-7-3 0-1,-4 3 0 0,1 2 0 1,-7-7 0 0,-5 3 1-1,-1-4 0 2,0 0-1-4,0 0 0 5,0 0 0-4,0 3 0 3,-4 3 0-3,-35 2 1 4,-9 1-1-3,-16-1 1 1,-9 3 0-3,-3 1-1 3,-1-2 1 1,6 5-1-2,1 0-1-1,12-2 1 3,5 4 4-1,9-5-4-1,14-2 0-1,11-3 0 1,1-4 0 1,8 4 0-1,2-4 0-1,-1 4 0 3,5 0 0-2,-4 5 1 0,0 1 0 0,-1 4 0 2,6 3-1-2,2-1 0 2,1 4 1-4,0 2-1 3,0 9 0 0,1 6 2 0,15-1-1-1,0-7 0 0,-4-5 1 2,-4-14 3-2,-5-4-4 0,-3-6-1 1,0 0 0 0,0-3-2-1,0 0-5-1,0 0-23 2,0 2-42 0,0 13-48 0,0 10-68-1,0-11-101 1,0 6-194 0</inkml:trace>
    </iact:actionData>
  </iact:action>
</iact:actions>
</file>

<file path=ppt/ink/inkAction6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6T23:37:51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632">
    <iact:property name="dataType"/>
    <iact:actionData xml:id="d0">
      <inkml:trace xmlns:inkml="http://www.w3.org/2003/InkML" xml:id="stk0" contextRef="#ctx0" brushRef="#br0">30613 16806 138 0,'0'0'119'4,"0"0"-4"3,0 0-16-1,0 0-32 1,0 0 13 1,0 0 10 0,0 0 2-3,0 0-5 3,0 0 12 0,0 0-13 0,0 5-10-2,0-5-16 2,0 0-10 0,0 0-11 0,0 0-7-2,-16 0-7 2,-14 0 19 0,-11 0 1 0,-1 0-18-2,-3 0-3 2,-3 0-3 0,-1-4-2 0,-2-4-1 6,2 3-1-13,-2-3 3 7,2 4-4 0,5-1 3-2,-3 2-2 2,0 1 0 1,-3-1 3-2,0 3 0-1,0 0-7 3,0 0-7-1,-1 0 3 0,-2 0-2-3,2 0-4 4,-5 0 2-2,-1 0-1 4,3 0 0-6,4 0 0 0,6 3-1 4,8-1 3-2,1 4-2 0,9-4-1 1,3 2-1 0,3-1-1 0,4 2-1 0,-2-5 2-2,-2 5-2 1,0-5 0 3,-6 0 0-5,-5 3 2 3,1 1 0 1,-4-3-2-1,7 3 1-3,2 4 2 5,1-8-1-4,-4 5 1 5,2-5-1-7,-3 3-2 3,4-3 1 1,2 3 0-1,-6-3-1 1,2 0 1-1,-7 0 0 2,7 0 0-2,-7 4 1 0,4-2 0 1,-6-2 1 0,2 2-2-1,-5-2 1 0,1 0-1 0,4 0 1 2,-7 0 0-2,1 0-1 0,-5 0 0 3,-2 0 5-5,-1 0 3 6,2 0 0-7,2 0 0 3,4 0-1 1,9 0-4-1,2 0 0 1,6 0 0-1,3 0-2 3,0 0-1-4,-1 0-1-1,-3-2 1 4,-4-7 2-2,1 6-2 2,2-2-1-4,2-1 0 4,-3 0 1 0,3-2-1-1,2 3 0-2,-2-7 0 2,3 7 1-1,-2 0-1 3,-4 2 1-6,-4 3-1 4,-1 0 1 0,-5 0 1 0,2 0 0-1,4 0 1 1,-2 0 1 1,5-6-3-2,-4 0-1-1,8 4 3 1,-5-4-2 1,2-1-2 0,-4 7 2-3,1 0 0 4,-2-5 2-1,7 5-2 0,-5-4 1-3,1 0-1 5,-4 4-1-3,1 0 1 4,2 0 1-7,-5 0 2 3,-1 0-4 0,-1 0 6 1,-4 0-4-1,0 0-2 1,7 0 0 1,-2 0 0-2,3 0 1-2,5 0-1 3,-2 0 0 0,4 0 1 0,2 0-2-1,1 0 1 2,3 0 0-1,-4 4 0 0,-3-4 1-3,-1 4-1 6,-1 1 0-6,-5-5 1 5,-3 10-1-5,2-5 0 3,-3 7 0 0,5-9 0 0,-2 5 0-2,-3 1 0 1,3 1 0 2,-2-2-1-2,6 4 1 1,-1-4 0-1,-5-1 0 1,5 3 1 0,1-1-1-3,2-4 0 3,-1 5 1 1,5-8-1-2,-5 3-2-1,3 1 2 3,-3 1 0-2,0 5 0 1,1-7 0-3,-7 5 1 4,1-1-1-1,-7-1 0-3,0 3-4 5,8-5 4-3,1 2-11 2,5-8 0-2,4 0-3-2,-2 0 5 4,6 0 0-2,2 0 0 2,1 0 0-3,0 0 0 2,3 0 2-1,1 0 3 2,-1 0 1-3,1 0-1 2,-6 0 3 0,-6 0-2-3,-2 0 1 4,-1 0-2-1,4 0 1 0,-3 0-12-1,2 0-3 1,10 0 5-1,1 0 5 2,8 0 5-3,-5 0-1 0,4 0-1 3,-1 0 5-2,-1 0-3 1,-1 0 3-2,-3 0-1 3,8 0-6-2,-3 0 3 2,4 0-1-4,0 0 0 4,0 0-3-2,3 0 2 3,-4 0 2-6,4 0-1 4,-3 0 1 0,3 0 0 0,-2 0 0-1,-5 0-8 0,0 5 0 3,-3-5 6-5,-1 3 5 4,-2 1-2-3,5-3-6 2,-4-1 6 1,8 4-2-3,4-2-4 2,0 4 9-1,-3-6 0 1,-1 6 5-1,1 5 3 1,-3 8-5-1,3-4 2 0,-4 5-1 0,1 2-3 2,2 3 4-2,-1 0-3 0,5 1 1 1,-3 4-1 1,0 2 6-1,3 1 1-1,-4 1-2-1,1 0 6 2,0 1-5 0,0 0 8-1,-1 1-9 0,1 2 3 2,-3 3 0-1,-1-1-1 0,0-3-6-2,-3 1 5 3,4-1 0-2,-4-1-2 2,0-1-1-4,5-5 3 2,-1 6 0 1,1-10-4 0,0 5 0-1,1-1-1 0,1-3 0 3,3-3 1-4,0-3-3-1,0-5 3 4,0 9-3-2,0 0 1 2,0 0 1-3,0 2-3 2,0-8 1 2,0-1 3-4,0 6-1-1,0-4 0 4,3 0-1-1,4-2-1-2,-5 5 2 2,1-2-2 0,-3 3 5 0,2-7 0-1,-2 6-2 1,0-1-2-1,6 3 3 1,-6 1-4-3,0 4 2 4,0 2 0-1,0-7-1 0,0 5 3 1,0 2-3-3,0-5 0 2,0 5-1-1,0-2 3 1,0-10-2-2,0 2-1 2,0-8 1 0,0-1 0-1,0-3-1 0,0 4 0 1,0-8 0 0,0 1 0-1,0 0 0 0,0-2 1 0,0 2-2 2,0 1 2-4,0 3-2 3,3-5 2 0,-3-1-2 0,2 1-1-2,-2 3 1 2,0 1-1 1,0 4 1-1,0 3 0 1,0-9 1-4,0 5 0 6,0-8 0-6,0-1-1 2,0 6 0 0,0-5 0 0,2 1 1 2,3 8 0-1,-5-2-1-1,3-7 0 0,0-2 0 3,-3-1 0-5,0-2 0 1,3 0-2 2,4 3-1 1,0 3 1-1,10-6 2-2,2 6 1 3,2-1-1-2,5-5 1 2,-3 0-1-4,4 5 0 2,1-5 1 3,5 0-1-3,3 0 0 0,-2 0 0 0,4 0 0 3,-5 0 1-4,-1 0 0 3,3 0-1-4,-2 0 1 5,0 0 0-4,1 0 0 0,-1 0-1 3,3 0 1-2,-5 0 0 2,2 0 0-2,3 0 2 0,-3 0 0 1,2 0 2 1,-1 0-1-3,2 0 1 0,-9 0-3 2,1 0 0 2,1 0 2-4,-6 0-1 0,2 0 1 3,1 0 0-2,0 0 0-1,1 0-1 4,2 0-1-3,-4 0 1 0,3 0 0-1,-4 0 0 4,4 0 2-4,-1 0 1 3,2 0-4-2,-1 0 5 0,1 0-4 1,-2 0 3 0,10 0-2-3,-7 3 0 3,3-3 3 0,4 0-3 1,0 0-4-3,-3 0 5 1,-1 0-4 3,-1 0 3-4,0 0-3 0,-5 0 6 2,2 0-3 0,-1 0 1 1,5 0-5-3,3 0 0 2,1 0 0-1,8 0 0 0,-2 0 0 1,1 0 0 1,-1 0 0-2,-10 0 0 3,-5 0 0-5,-2 0 0 1,-3 0 0 2,-2 0 0-2,5 0 0 4,-5 0 0-4,3 0 0 4,2 0 0-3,1 0 0 0,-1 0 0 0,0 0 0 2,2-3 0-3,-5 3 0 2,2 0 0 0,4 0 0-1,-2 0 0 0,2 0 0-1,2 0 0 3,5 0 0-1,-3 0 0-2,8-5 0 2,0 5 0-1,1 0 0 3,-2 0 0-1,1 0 0-4,-1 0 0 2,-3-5 0 0,-3 5 0 1,0-6 0-1,2 0 0 1,-3 1 0 0,1-3 0-2,2 1 0 0,-7 7 0 3,-2-5 0-1,1 5 0-1,-3 0 0-1,1-5 0 3,0 5 0 0,1 0 0 1,2-3 0-6,-1 3 0 3,5 0 0 1,-5-6 0-1,1 6 0 1,-6 0 0 0,4-6 0 0,2 6 0-2,3 0 0 3,-3 0 0-3,-1 0 0 3,4 0 0-4,-8 0 0 4,4 0 0-3,1 0 0 3,-2 0 0 0,7 0 0-3,5 0 0 2,-4 6 0 0,5-6 0-1,1 6 0 0,4-6 0 3,-5 0 0-5,0 3 0 2,0 2 0 1,-5-5 0 0,4 12 0 0,2-7 0 0,-8 0 0-1,5 4 0 0,1-3 0 2,-3-1 0-4,5-5 0 3,-1 5 0 0,1 5 0 0,1-5 0-2,-2 0 0 0,4 2 0 3,-4-5 0-1,1-2 0-3,3 3 0 4,-8-3 0 0,0 0 0-2,-7 2 0 0,-1-2 0 0,-7 6 0 1,3 0 0 0,2-6 0-3,1 5 0 5,4 1 0-3,-2-6 0 3,1 2 0-7,-2 3 0 5,-2-5 0 1,1 0 0-1,-4 0 0 1,2 0 0-5,0 0 0 5,-2 0 0-1,1 0 0-3,-3 0 0 4,8 0 0-1,-2 0 0 0,4 0 0-2,-2 0 0 2,3 0 0 0,0 0 0-1,1 0 0 0,6 0 0 2,2 0 0-2,2 0 0 4,2 0 0-9,-2 0 0 7,1 0 0-1,-6 0 0 0,-2 0 0-2,0 0 0 2,3 0 0 0,-5 0 0 0,3 0 0-3,-2 0 0 4,-3 0 0 0,-2 0 0-2,-1 0 0-2,-1 0 0 4,-6 0 0 0,-6 0 0-2,-3 0 0-1,-8 0 0 2,-3 0 0-1,1 0 0 3,1 0 0-3,-1 0-4-2,0 0-4 4,-3 0-1-2,3-24 4 2,-3-6 1-3,0-10 1 2,0-2 2 0,0-3 0-1,0-6 0 0,0-3-1 1,0-5 2 0,0-2 1-2,0-1-1 2,-9-8 0 0,2 1 0 0,3 0 0-2,-5 7 0 3,7-2 1-2,0 2-1 3,2 8 0-7,-3 9 0 5,3 1 0 1,0 0 0-1,0 9 0 0,0 1 0-3,0 4 0 4,0-2 0-1,0-1 0-2,0 2 0 1,0-1 0 3,0 2 1-4,0-1-1 4,5 1-1-6,-3 4 1 4,4-5 1 0,-6 6-1-1,0 2 0 1,0 2 0 1,0 3 0-2,0-1 0-1,0 2 0 1,0-4 0 2,0 7 0-2,0-5 0 0,-6 2 0 0,-1 3 0 2,-1-2 0-2,3-5 0 2,-6-10 0-3,6 1-1 1,-4-7 1 2,3 10 0-4,-1 1 0 4,4 3 0-1,-4 3 0 0,4-3 0-3,1-1 0 5,-6-4 0-3,5 5-1 2,0 1 1-4,1 10 0 2,2 1 0 2,0-1 0-2,0 4 0 0,0-9 0 1,-2 4 0 0,-3-14 0 0,5 3 0-3,-4 4 0 4,2 3 0 0,2-3 0-3,-2 7 0 0,-1 1-1 2,-2-5 1 0,-1 9 0 1,4-3 0-4,-6 5-1 4,7 1 0-2,-2 2-1 3,-6 0 0-5,5-1-1 2,-12-1 1 2,0-3 2-2,-3 4 1 0,-3-1-1 1,-1 5-1-1,-1-2 1 2,-7-4 1-1,1 6-1-3,2-5 1 4,-4-1-1-1,-1 0 0-3,0 1 0 4,2 3 0-1,1-5 0 0,4 7 0-2,7 0 1 2,0 0-2-1,-3 0 1 4,-5 31-36-7,-1 14-74 4,-5 17-93-1,26-37-46 1,2 1-132-1</inkml:trace>
    </iact:actionData>
  </iact:action>
</iact:actions>
</file>

<file path=ppt/ink/inkAction6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6T23:37:51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21">
    <iact:property name="dataType"/>
    <iact:actionData xml:id="d0">
      <inkml:trace xmlns:inkml="http://www.w3.org/2003/InkML" xml:id="stk0" contextRef="#ctx0" brushRef="#br0">4813 3534 673 0,'0'0'347'4,"0"0"-222"3,158-35-1 2,-91 15-2-3,14-14-34 0,19-6 0 3,16-4-1-3,8-7-14 2,14-3-9-2,3 1-9 2,-1 3-5 1,4-3-6-1,-1 1-6-3,-2 5-4 4,-8 0-3-2,3-2-27 11,-9 2-4-18,2-3 0 6,-5-4 0 2,-1 0 0-1,-7 0 0 0,-14 2 0 1,-2-2 0 0,-6 3 0 0,0-2 0-2,-4 0 0 1,4 0 0 1,1 5 0 0,-3 2 0-1,6 4 0 1,0 3 0-1,2 3 0 3,6-4 0-4,-6 3 0 0,-9 1 0 2,-1 8 0 2,-10 0 0-5,-2 0 0 3,-4-1 0 1,6-5 0-3,-3-1 0 1,2-12 0 1,3 3 0 1,-3-3 0-2,1 2 0-1,-6 2 0 3,-3 7 0-2,-4 0 0 0,-9 10 0-2,-3 2 0 4,-10 3 0 0,-6 8 0-2,1-5 0 0,-2 4 0 2,-5 3 0-2,-2 6 0 2,-11-1 0-4,-7 6 0 2,-7-3 0 1,-6 3 0-1,0 0 0 0,0 0 0 1,0 0 0 1,0 0 0-2,0 0 0-1,0 0 0 2,-13 0 0 2,-38-5 0-3,-26-4 0-1,-26-5 0 2,-4 2 0 0,6 0 0 0,5 5 0-3,15 1 0 5,21 1 0-4,20 3 0 5,20 2 0-7,6 0 0 2,14 0 0 3,0 0 0-2,0 0 0-1,0 0 0 2,0-4 0 1,0 1 0-1,0 3 0-2,0 0 0 2,16 0 0 0,28 0 0 0,17 0 0-2,19 0 0 3,5 0 0-2,-4 0 0 1,-7 0 0-2,-13 0 0 4,-12 0 0-3,-11 0 0 2,-10 0 0-4,-13 7 0 3,-9-5 0-1,-6 1 0 1,0-1 0-2,0 1 0 2,0 17 0 3,0 25 0-6,-16 13 0 3,-10 16 0-1,-1-7 0 3,1-15 0-4,2-8 0 0,3-7 0 2,2-10 0 0,7-4 0 0,4-12 0-3,8-11 0 4,0 0 0-3,0 0-81 5,0 0-61-7,0-17-94 3,17 0-78 2,-1-2-254-1</inkml:trace>
    </iact:actionData>
  </iact:action>
  <iact:action type="add" startTime="5214">
    <iact:property name="dataType"/>
    <iact:actionData xml:id="d1">
      <inkml:trace xmlns:inkml="http://www.w3.org/2003/InkML" xml:id="stk1" contextRef="#ctx0" brushRef="#br0">10666 573 590 0,'0'0'86'4,"0"0"66"4,0 0 1-2,0 0-56 3,-190-37-18-2,119 81 12 1,-3 20-13-2,5 11-19 3,12 9 4-2,17-3-21 1,19-2-2-2,15-8-1 2,6-9-8 0,27-3 3 0,39-10 1-2,23-9-12 2,19-18-10 1,1-16-6 1,-6-6-2-7,-16-10-5 6,-17-42-3-1,-26-20-2 1,-23-24-2-5,-21-13-4 6,-9-4-47-3,-58 9-14 1,-22 28-88-2,35 71-95 4,7 5-500-4</inkml:trace>
    </iact:actionData>
  </iact:action>
  <iact:action type="add" startTime="8060">
    <iact:property name="dataType"/>
    <iact:actionData xml:id="d2">
      <inkml:trace xmlns:inkml="http://www.w3.org/2003/InkML" xml:id="stk2" contextRef="#ctx0" brushRef="#br0">12303 4979 633 0,'0'0'116'5,"0"0"1"-2,0 0 13 8,0 0-38-6,0 0-11 3,0 0 9-2,0 0 38 3,-6-9-21-2,-58 83-2 3,-26 44-15-6,-32 42-24 4,-18 42-6 0,-20 40-21 0,-18 22-5-1,-5 6-5 5,-1-2-5-7,16-30-10 2,26-32-4 0,30-39-7-1,36-45-1 5,28-50 0-8,32-32 0 6,16-33-2-2,52-7-26 1,48-41-60 1,17-32-67-2,-53 20-71 1,-17 8-127 0</inkml:trace>
    </iact:actionData>
  </iact:action>
  <iact:action type="add" startTime="9012">
    <iact:property name="dataType"/>
    <iact:actionData xml:id="d3">
      <inkml:trace xmlns:inkml="http://www.w3.org/2003/InkML" xml:id="stk3" contextRef="#ctx0" brushRef="#br0">20578 4735 633 0,'0'0'224'3,"0"0"-18"5,0 0-22-3,0 0-55 3,-188 247-33 0,67-72-18 0,-11 38-6-2,-8 26-1 2,-1 16-21 0,-5-16-14-2,14-25 0 7,0-34-18-9,12-34-14 7,21-23-4-6,16-27-4 2,22-26-1 1,18-26-20 0,20-23-52-1,23-12-29 0,0-9-10 1,43 0-135-1,-4 0 3 3,-1-9-477-6</inkml:trace>
    </iact:actionData>
  </iact:action>
  <iact:action type="add" startTime="9718">
    <iact:property name="dataType"/>
    <iact:actionData xml:id="d4">
      <inkml:trace xmlns:inkml="http://www.w3.org/2003/InkML" xml:id="stk4" contextRef="#ctx0" brushRef="#br0">25573 4894 771 0,'0'0'195'2,"0"0"30"6,0 0-86-3,0 0-67 4,-81 195 10-3,-19-55-24 2,-26 37 14 0,-19 35-2 2,-15 13-11-6,-14 2-14 4,6-5-8 3,12-23-9-7,15-19-9 5,21-23-12-1,18-29-2 0,23-33-5-2,18-31-2 4,22-27-1-4,18-23-15 4,21-14-43-6,26-14-91 3,45-43-9 1,-16 9-84 0,-2 7-125-1</inkml:trace>
    </iact:actionData>
  </iact:action>
  <iact:action type="add" startTime="10553">
    <iact:property name="dataType"/>
    <iact:actionData xml:id="d5">
      <inkml:trace xmlns:inkml="http://www.w3.org/2003/InkML" xml:id="stk5" contextRef="#ctx0" brushRef="#br0">32006 4999 549 0,'0'0'178'3,"0"0"-20"2,0 0 25 1,0 0-58 3,0 0 10-5,0 0-30 5,0 0-47-2,-156 191 12 2,11-16 18-3,-26 41-21 1,-21 29 6 1,-5 12-25 0,6 11-7-1,17-6-11 5,17-22-1-6,22-25-7 1,27-50-5-2,27-49-8 3,27-49-5 0,21-33-4 0,15-24-2-2,18-10-17 2,0-25-63 1,38-51-73-2,26-26 61 1,7-16-118-1,-38 64-91 0,-4 16-409 3</inkml:trace>
    </iact:actionData>
  </iact:action>
  <iact:action type="add" startTime="14659">
    <iact:property name="dataType"/>
    <iact:actionData xml:id="d6">
      <inkml:trace xmlns:inkml="http://www.w3.org/2003/InkML" xml:id="stk6" contextRef="#ctx0" brushRef="#br0">9750 12387 626 0,'0'0'356'6,"0"0"-207"-1,0 0 69 3,0 0-73 0,0 0-43 0,-107 219 2-2,26-104-32 4,-9 17-16-4,-2 4-15 3,2-13-10-4,11-13-13 3,15-12-11 1,7-20-3-2,14-13-4-1,20-21 0 2,21-25-8 1,2-19-45-2,38-4-87-1,39-52-71 2,-26 9-51 0,-4 2-290 0</inkml:trace>
    </iact:actionData>
  </iact:action>
  <iact:action type="add" startTime="15403">
    <iact:property name="dataType"/>
    <iact:actionData xml:id="d7">
      <inkml:trace xmlns:inkml="http://www.w3.org/2003/InkML" xml:id="stk7" contextRef="#ctx0" brushRef="#br0">16824 12195 732 0,'0'0'243'4,"0"0"-67"3,0 0 2-1,0 0-52 2,0 0-19 0,-126 173-44 0,18-36 17-2,-13 21-23 3,-6 5-4-2,4-14-22 3,19-24-14-6,7-20-11 4,14-17-6 0,25-22-2 0,15-12-31-2,19-14-55 2,24-13-51 1,0-10-15-2,18-17-122-1,8 0-182 2</inkml:trace>
    </iact:actionData>
  </iact:action>
  <iact:action type="add" startTime="16064">
    <iact:property name="dataType"/>
    <iact:actionData xml:id="d8">
      <inkml:trace xmlns:inkml="http://www.w3.org/2003/InkML" xml:id="stk8" contextRef="#ctx0" brushRef="#br0">19410 12106 751 0,'0'0'174'4,"0"0"40"3,0 0-44-1,0 0-95 1,-109 236-2 1,5-70-15 0,-10 14-18-1,-1-5-13 0,3-27-14 2,8-27-10-2,11-25-3-1,12-21-2 2,14-15-18 0,18-19-44 0,18-12-65-2,18-21-32 3,13-8-49-2,3-5-364 1</inkml:trace>
    </iact:actionData>
  </iact:action>
  <iact:action type="add" startTime="16891">
    <iact:property name="dataType"/>
    <iact:actionData xml:id="d9">
      <inkml:trace xmlns:inkml="http://www.w3.org/2003/InkML" xml:id="stk9" contextRef="#ctx0" brushRef="#br0">26998 11792 263 0,'0'0'78'3,"0"0"23"2,0 0-8 2,0 0-4-1,0 0 1 2,0 0-2 0,114-59 31 0,-114 59-8 0,0 0-7-2,0 17 15 2,-46 45-18 0,-22 29-41 2,-20 33 8-6,2 17-14 4,-7 8-17 0,13 0-5 3,9-17-16-6,8-25-8 1,16-34-8 4,17-29-2-4,8-23-5 4,18-21-56-5,4-21-79 4,4-23-120-3,25-13-31 1</inkml:trace>
    </iact:actionData>
  </iact:action>
</iact:actions>
</file>

<file path=ppt/ink/inkAction6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6T23:42:04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78">
    <iact:property name="dataType"/>
    <iact:actionData xml:id="d0">
      <inkml:trace xmlns:inkml="http://www.w3.org/2003/InkML" xml:id="stk0" contextRef="#ctx0" brushRef="#br0">5400 6159 405 0,'0'0'202'5,"0"0"-43"-3,0 0 17 8,0 0-36-6,0 0-27 6,0 0-5-4,0 0-3 4,16-24-15-5,-16 24-16 3,0 2 2 1,0 23-12-2,0 6-29-1,0 3 2 2,-7-1-15 0,5 1 1 0,-5-4-6-2,7-9-5 2,-4-4-2 0,4-6-2 0,0-2-1-2,0-3-1 2,0-6-2-1,0 0-1 2,0 0 3-3,0 0-1 2,26 0-3 0,8 0-1 0,3 0 0-1,2 0 3 1,1 0 2 0,4 0 3 1,-1 0 9-3,2 0-1 10,5 0-2-14,-3 0 1 4,6 0 3 2,-3 0 0 1,4 0-6-5,-2 0-13 5,0 2 0-3,-4 4 0 2,-6-3 0 1,2 3 0 0,-2-2 0-5,0 3 0 3,1 0 0 3,1-4 0-1,2 1 0-4,1-1 0 2,-3-1 0 3,6 1 0-2,-4-1 0-4,-2 4 0 3,-4-2 0 2,4-2 0 2,-4-2 0-8,7 0 0 7,6 0 0-5,-3 0 0 3,6 3 0 1,-4-1 0-4,0-2 0 4,-7 4 0-1,-1-4 0 3,1 2 0-9,-7-2 0 7,5 0 0-2,0 0 0 2,-2 0 0-2,5 0 0 0,-1 0 0 2,-1 0 0-3,1 0 0 1,-5 0 0 4,1-6 0-5,-5 1 0 0,2 3 0 1,-2-4 0 3,5 2 0-2,-1 2 0-5,-3-3 0 5,-4 2 0 1,-7-1 0-1,-9 1 0-1,-1 1 0 1,-6-3 0 1,-8 2 0-4,4-1 0 5,-3 1 0-6,0 2 0 5,-3 1 0-2,0 0 0-1,0-4 0 2,0 2 0 1,0 2 0-1,0-3 0 0,1-29 0-1,9-17 0 1,0-20 0 4,6-8 0-10,-9 8 0 7,7 16 0-1,-4 8 0-1,-5 15 0-1,0 13 0 5,-5 11-13-7,0 6-172 3,3 0-122-1,4 0-142 3</inkml:trace>
    </iact:actionData>
  </iact:action>
  <iact:action type="add" startTime="7365">
    <iact:property name="dataType"/>
    <iact:actionData xml:id="d1">
      <inkml:trace xmlns:inkml="http://www.w3.org/2003/InkML" xml:id="stk1" contextRef="#ctx0" brushRef="#br0">14629 3272 672 0,'0'0'221'4,"0"0"-89"4,0 0-6-3,0 0-51 2,0 0-15 1,0 0 7 0,13 143-28-2,-13-102 1 2,0 2-11 1,0 4 2-1,0 0-5-2,0-1 0 2,0-10-10 0,0-11-1 0,0-11 6-2,0-11-3 2,0-3-7 0,4 0-2 0,12 0-6-1,8 0-2 0,3 0-1 1,6 0 2 0,-1 0 0-1,-3-3 4 0,3-2 7 3,7-4 3-4,-2 6 1 0,-1-2-3 15,7 5 2-20,7 0-4 4,-5 0 1 4,7 0 5-6,-4 0 0 5,7 0-2 1,1 0-4 0,5 0-4-3,7 0-6 1,2 0 4 6,1 0-3-12,-2 0-1 6,-2 0 4 1,-6 0-4 1,3 0 9 0,-5 0-5-4,-1 0 0 5,2 4 0-3,-7-3-4 1,-2-1 2-2,-8 3-1 2,4 0 0 1,-4 1-2-6,5-4 1 7,-1 0-1 0,-4 0-1-4,1 0 1 0,-1 0 0 4,0 0-1-6,1 0 1 5,1 0-2 1,3 0 1-7,-5 0 0 6,8 0 1-2,0 0 0 3,5 0-1-5,1 0 3 3,-7 0-3 6,-6 0 0-13,-11 0-3 9,-12 0 3 2,-8 0 0-10,-9 0 0 6,-4 0 0-4,0 0-2 6,0 0-1-3,0-28-2 0,0-15 3 2,0-8 2 0,0-3-1-2,0 7-1-4,0 2-8 5,0 5-79 1,0 5-98 1,0 29-81-6,16 6-217 3</inkml:trace>
    </iact:actionData>
  </iact:action>
  <iact:action type="add" startTime="8745">
    <iact:property name="dataType"/>
    <iact:actionData xml:id="d2">
      <inkml:trace xmlns:inkml="http://www.w3.org/2003/InkML" xml:id="stk2" contextRef="#ctx0" brushRef="#br0">21755 3304 818 0,'0'0'141'4,"0"0"4"4,0 0-41-3,0 0-25 2,0 0-36 1,0 0 3 0,0 0-4-2,20 156-12 3,-20-129 3-1,0-2-8 1,0-3-6-3,0-2 4 1,6-3-14 1,0-3 1 4,-2-2 2-10,6-7-8 6,3 1 3 0,5-3-3 3,8-3 2-8,7 0 1 6,18 0-2 0,3 0 7-3,12 0 1 10,1-13 4-16,1 0 6 10,2-1 1 2,-1 4-2-8,1-2-3 2,-9 0-3 8,0 4-4-12,1 3 0 6,-1 2 5-4,3-1-6 3,-4 4 1 2,1 0-2 1,-1 0 7-7,-1 0-5 6,-1 4 1-1,2 9-1 1,0 2-5-5,-3-1-3 5,2-6 0-2,-1 4-2-1,9-2 0 5,-3 3-2-2,3-4 1-3,2 4 0 0,-4-5-1 5,5 1 1-7,-8-4 0 4,-5 0 1 1,-2 4-1-3,-9-9 0 2,2 6 0 4,-4-6-1-10,-4 0 0 6,-4 2 0-2,4-2 0 4,-10 3 1-3,0-3-1 6,-2 4 1-11,-2-4-1 4,-6 0 0 2,-5 0 0 0,-4 0 0 0,0 0-1 0,-4 0-1-3,-4 0 1 2,1 0-1 1,-1 0 2 2,-3 0 0-3,6 0-1-1,-6 0 0 2,0 0 0 0,0 0 0-2,0 0 0 1,0 0 0 2,3-29-4 1,-3-10 4-6,1-11 0 4,-1-4 1 1,3 7 0-1,-3 2 0-1,4 4-2 0,-4 20-5 3,0 12-60-6,0 9-73 4,0 5-44-1,-8 29-106 1</inkml:trace>
    </iact:actionData>
  </iact:action>
  <iact:action type="add" startTime="14698">
    <iact:property name="dataType"/>
    <iact:actionData xml:id="d3">
      <inkml:trace xmlns:inkml="http://www.w3.org/2003/InkML" xml:id="stk3" contextRef="#ctx0" brushRef="#br0">16931 17370 399 0,'0'0'135'3,"0"0"21"-1,0 0-4 7,0 0-16-2,0 0-28 2,0 0-9-4,0 0-31 3,0 0-9 0,-132 98 8-1,-16-78-6 0,-26-14-19 2,-14-1-16-1,-5-5-5-3,7 0-3 4,27-5-16-1,30-12 5 0,32 3-4 9,27 2 0-15,37 12-1 5,20 0 0-1,13 0 5 2,36 0 15-3,69 0 16 3,48 20-29 0,34 3 2-2,19-5-1 3,-9-6 0-1,-21-3 6 1,-36 2-1-4,-41-11-4 4,-33 2 6-1,-29 2 1 1,-20-4-7-6,-17 0-9 5,0 0-2 0,-57 0-10 1,-40 0 10-1,-35 0 9 0,-14 0-4-1,11-4-3 0,18-3 2 1,21 7-2-1,32 0 6-1,27 0 1 3,21 0 10-2,16 0-1-1,0 0 2 1,24 0 3 3,20 11-15-3,1 8-6 2,-18-7-1-2,-11-4 0 2,-11-8-1-6,-5 6-1 5,0-6-8 0,0 0-60 0,-13 0-96-1,-11 0-110 0,-3 0-237 2</inkml:trace>
    </iact:actionData>
  </iact:action>
  <iact:action type="add" startTime="16506">
    <iact:property name="dataType"/>
    <iact:actionData xml:id="d4">
      <inkml:trace xmlns:inkml="http://www.w3.org/2003/InkML" xml:id="stk4" contextRef="#ctx0" brushRef="#br0">21417 14919 323 0,'0'0'332'2,"0"0"-231"5,0 0 102 1,0 0-43 0,0 0-31-2,0 0 0 2,83-109-22 0,-32 70-10 1,25-1-17-4,22-11-14 3,20 1-6 0,19-3-10 1,12-3-10-2,2 5-4 0,-11 6-9 1,-9 8-6 7,-23 15 5-15,-9 4-2 10,-21 11-3-3,-15 1-6 1,-17 6-15-1,-11 0 0 0,-15 0 0 0,-7 0 0 1,-10 0 0 0,-3 0 0-1,0 0 0 1,-51-6 0 2,-46-11 0-7,-39-8 0 4,-5-2 0 2,-4-3 0-1,12-1 0 1,13 4 0-1,12-1 0-3,16 2 0 3,11 10 0-1,24 1 0 2,16 8 0-1,18 4 0 0,19 3 0-5,1 0 0 6,3 0 0-1,0 0 0 0,0 5 0-2,0 29 0 4,25 18 0-4,1 20 0 2,7 19 0 1,3 18 0-3,5 5 0 3,-1 6 0-2,4-1 0 1,-3-1 0-4,1 1 0 6,-8-8 0-2,0-22 0-3,-8-15 0 4,-7-22 0-2,-6-26 0 3,-5-8 0-6,-2-9 0 3,-1-1 0 2,5-8 0 1,3 0 0-7,4 0 0 6,16-48 0 1,2-25 0-4,6-37 0 1,7-24 0 1,5-21 0-1,4-11 0 0,2 0 0 3,-7 7 0-3,-2 15 0-1,-15 24 0 3,-8 32 0 0,-12 30 0-4,-5 28 0 3,-10 17 0-1,0 7 0-2,0 6 0 3,-32 0 0 0,-41 0 0 3,-19 19 0-7,-22 30 0 5,-13 13 0-2,-11 16 0 2,-5 17 0-2,-2 7 0 0,9 1 0 2,14-7 0 0,22-20 0-5,20-19 0 3,21-20 0 2,18-18 0-2,21-10 0 2,10-9 0-1,10 0 0-3,0 0 0 4,0 0 0-5,18-15 0 4,1 6-24 2,3 9-100-2,-15 0-78-1,-4 0-165 1</inkml:trace>
    </iact:actionData>
  </iact:action>
</iact:actions>
</file>

<file path=ppt/ink/inkAction6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6T23:48:51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88">
    <iact:property name="dataType"/>
    <iact:actionData xml:id="d0">
      <inkml:trace xmlns:inkml="http://www.w3.org/2003/InkML" xml:id="stk0" contextRef="#ctx0" brushRef="#br0">21081 12128 696 0,'0'0'229'7,"0"0"-45"-4,0 0-32 4,0 0-22 1,0 0-42 0,0 0-21-1,0 0 1 1,0 0-14 0,0 0 0-1,87 26-2-1,-65-15-10 2,1 4-3 0,10-5-1 0,2 5-8-2,6-5-7 3,4-3-7-2,5-2-2 1,0-5 0-1,0 0-8 0,4 0 6 7,-5 0-4-10,6 0 1 2,2-8-4 3,-1-6 2-1,1-3 3 0,-6 4-10-1,-5-2 0-1,-3 6 0 2,-1 1 0 0,-1 2 0-2,-3 3 0 2,-2-3 0 0,-1 4 0 0,1 2 0-2,0-6 0 2,1 0 0 0,0 1 0 1,1-3 0-4,-6 0 0 3,1-4 0 0,-1 1 0-1,0-3 0 1,-3 0 0-1,0 3 0 0,-3 2 0 2,-1 1 0-2,-5 2 0 0,5 0 0 0,-1 3 0 2,4 1 0-4,1 0 0 3,4-2 0 1,0 4 0-1,5-3 0-2,4 0 0 3,-1 0 0-2,2 1 0 2,-1-1 0-5,2-3 0 5,5 0 0-1,-6 1 0 0,1 3 0-2,-3-1 0 3,-5-1 0-2,0 4 0 1,-4-1 0-3,0-3 0 3,4-1 0 1,-4-3 0-1,-3-1 0-2,-2 1 0 1,0-1 0 1,-13 3 0 1,5 1 0-4,-6 2 0 3,-3-1 0 1,3 1 0 0,-4 1 0-5,-3 2 0 4,1-3 0 1,-7 1 0-2,0 2 0 0,0 0 0 1,0 0 0 0,0 0-55 0,0 22-116-2,-13 1-149 2,1 13-277 0</inkml:trace>
    </iact:actionData>
  </iact:action>
  <iact:action type="add" startTime="18432">
    <iact:property name="dataType"/>
    <iact:actionData xml:id="d1">
      <inkml:trace xmlns:inkml="http://www.w3.org/2003/InkML" xml:id="stk1" contextRef="#ctx0" brushRef="#br0">22828 17038 265 0,'0'0'456'6,"0"0"-280"0,0 0 11 2,0 0-53-2,0 0-30 1,168 0-4 0,-119 0-26 1,15 0-14 0,7-11-13 0,13-2 2-2,6 0-4 3,14 5-18-2,1-3 0 1,-5-1 4-1,-3 11-13 1,-13-6 3 1,-12 7-2-2,-15 0-6 8,-20 0-4-12,-18-5-5 5,-14 5 0-2,-5 0-2-1,0 0-2 2,-9 0-3 4,-56 0-1-3,-43 31 4-1,-35 2 2-3,-11-4 3 5,5-4-4 0,13-5-1-4,23-3 1 5,24 3-1-1,17-10 2 1,21-1-1-8,19-4-1 6,18-2 0 3,14-3 0-7,0 0 0 4,0 0-1-2,37 0-1 3,40 0 2-1,30 0 5-3,14 0-4 3,9-8 0-1,-20-6-1 4,-13 9 2-8,-30 5 2 6,-20 0 9 0,-23 0 0 1,-17 0-4-7,-7 0 3 5,0 0-3 0,0 0-8 2,0 0-1-6,-14 0-5 6,-27 0-4-2,-12 0-18 0,-11 0-41-3,0 5-89 5,38 0-135-6,0-2-191 7</inkml:trace>
    </iact:actionData>
  </iact:action>
  <iact:action type="add" startTime="19702">
    <iact:property name="dataType"/>
    <iact:actionData xml:id="d2">
      <inkml:trace xmlns:inkml="http://www.w3.org/2003/InkML" xml:id="stk2" contextRef="#ctx0" brushRef="#br0">21126 14296 225 0,'0'0'500'2,"0"0"-360"4,0 0 20 3,0 0-51-3,0 0-39 1,0 0-10 0,0 0-1 2,100 16 22-1,-61-16-18-2,6 0-14 3,4 0-12-2,-5-22-4 1,-1-3-20-2,-9 0-6 2,-4-4-5 0,-5 4-2 0,-9 3 1-2,-3 4-1 2,-10 1-1 2,-3 2-1-4,0-6 0 0,0-2 2 3,-28 10-3 0,-11 8 2-3,-10 5-2 0,-4 0 3 4,-3 38-2-4,4 14 2 4,1 5 0-6,10 9 2 5,12-5-1 8,9-4 0-15,11-15 2 5,9-7 4 0,0-8 6 2,0-5 3-5,37 6-2 3,10-5-8 0,6-1-2 2,0-5-3-2,-3-8 0 0,-8-5-1 2,-6 0 0 0,-4-4-4-1,-5 0-13-5,2 0-40 5,-11-4-51 0,2-9-72 1,-20 7-63-3,0 1-477 3</inkml:trace>
    </iact:actionData>
  </iact:action>
  <iact:action type="add" startTime="20322">
    <iact:property name="dataType"/>
    <iact:actionData xml:id="d3">
      <inkml:trace xmlns:inkml="http://www.w3.org/2003/InkML" xml:id="stk3" contextRef="#ctx0" brushRef="#br0">22101 14133 451 0,'0'0'198'4,"0"0"-71"2,0 0-6 1,0 0-25 1,0 0-35-2,0 0-3 3,0 0 1-1,-162 2 2-1,121 27-6 2,4 5-7-3,8 8-4 2,6 2-3 0,5 3-9 0,11-4-4-2,7-7-2 2,0-4-7 2,0-4 10-4,30-2-3 2,11-5-12-2,2 3-7 5,7-7-1-5,0-2-4-1,-6 0 0 3,-6-4-2 6,-9-2-2-10,-12-5-2 4,3-4-44 0,-10 0-48 0,4-2-92 4,-14-12-97-10,0 0-450 5</inkml:trace>
    </iact:actionData>
  </iact:action>
  <iact:action type="add" startTime="20794">
    <iact:property name="dataType"/>
    <iact:actionData xml:id="d4">
      <inkml:trace xmlns:inkml="http://www.w3.org/2003/InkML" xml:id="stk4" contextRef="#ctx0" brushRef="#br0">22571 14118 512 0,'0'0'148'3,"0"0"5"6,0 0-39-4,0 0-52 3,0 0 24 0,0 0-41 1,-120 48-2-3,89-11 11 3,4 5 7-1,4 5-4-1,11 2-4 2,5-4-2-2,7-12-6-1,0-2-15 3,0-5-4 1,23-4-3-4,13-9-11-1,8-3-7 3,3-10-5 0,0 0-4 1,-1 0-4-3,-5 0-28 11,-8-14-51-16,-10-9-61 9,-23 11-48-5,0 0-165 8</inkml:trace>
    </iact:actionData>
  </iact:action>
  <iact:action type="add" startTime="21156">
    <iact:property name="dataType"/>
    <iact:actionData xml:id="d5">
      <inkml:trace xmlns:inkml="http://www.w3.org/2003/InkML" xml:id="stk5" contextRef="#ctx0" brushRef="#br0">22912 14331 584 0,'0'0'161'3,"0"0"-15"7,0 0-73-5,0 0-18 0,0 0-23 3,0 0-18 1,137-128-11-2,-137 106-1 1,0 2 0-1,0 3-2 2,-20 6-1-4,-3 5 0 3,-10 6 2 1,-1 0 4-1,4 6 33 0,1 25 22-1,4 3-3 0,9 1 0 2,9 9-2-5,7-9 7 5,0-1-14-1,0-1-6 2,4-4-12 4,25-4-22-14,6-5-8 15,7-9-3-15,2-11-5 11,-4 0-19-9,-1 0-32 7,-11-5-67 0,-11-12-28-4,-17 8-94 4,0 4-311 0</inkml:trace>
    </iact:actionData>
  </iact:action>
  <iact:action type="add" startTime="21566">
    <iact:property name="dataType"/>
    <iact:actionData xml:id="d6">
      <inkml:trace xmlns:inkml="http://www.w3.org/2003/InkML" xml:id="stk6" contextRef="#ctx0" brushRef="#br0">23241 14521 584 0,'0'0'103'4,"0"0"58"4,0 0-56-1,40-147-11-1,-27 114-43 3,0 4 5-1,2 9-31 0,-2 10-9-3,3 1 3 4,0 9 11 0,7 0 7-2,-3 0 0-1,5 24 11 2,-2 10-29 0,-7 6-12 0,-3-1-3-2,-6 1-4 2,1-3-1 0,-8-15-7 0,0-10-39-2,0-12-34 2,0 0-40 0,0-4-134 0,0-17-459-2</inkml:trace>
    </iact:actionData>
  </iact:action>
  <iact:action type="add" startTime="21928">
    <iact:property name="dataType"/>
    <iact:actionData xml:id="d7">
      <inkml:trace xmlns:inkml="http://www.w3.org/2003/InkML" xml:id="stk7" contextRef="#ctx0" brushRef="#br0">23752 13409 502 0,'0'0'173'3,"0"0"-8"4,0 0-67 0,0 0-18-1,3 214 7 2,-3-130-20 1,0 15 17-1,0 12-13-3,0 4-3 3,0-3-8 0,5-13-15 1,-2-18-17-4,7-14-9 4,-3-18-12-1,-1-13-6 0,4-14-1-2,-6-13-20 2,11-9-44 1,-1 0-54 1,7-27-46-6,-11 2-128 4,0 0-213-1</inkml:trace>
    </iact:actionData>
  </iact:action>
  <iact:action type="add" startTime="22193">
    <iact:property name="dataType"/>
    <iact:actionData xml:id="d8">
      <inkml:trace xmlns:inkml="http://www.w3.org/2003/InkML" xml:id="stk8" contextRef="#ctx0" brushRef="#br0">23939 14032 591 0,'0'0'176'2,"-163"-4"8"5,83 4-46-1,3 0-52 1,19-2-43 0,15-1-21 0,19 0-15 2,17-1-7-2,7-3-2 0,0-4-48 1,35 2-90 0,-6 3-102 0,7 6-250-2</inkml:trace>
    </iact:actionData>
  </iact:action>
  <iact:action type="add" startTime="22501">
    <iact:property name="dataType"/>
    <iact:actionData xml:id="d9">
      <inkml:trace xmlns:inkml="http://www.w3.org/2003/InkML" xml:id="stk9" contextRef="#ctx0" brushRef="#br0">24110 14386 477 0,'0'0'149'2,"0"0"-7"3,0 0-42 3,0 0-43-3,0 0 17 4,0 0 22-1,0 0-6 0,3-119-20 0,-3 77-11 0,0-5 10 0,12-2-21 2,1 4-18-6,2 9-9 4,-4 8-4 2,5 11-6-1,-3 6-2-4,2 8-2 1,11 3-1 4,1 0 1 1,7 0-7-9,6 7-2 5,-4 12-37 3,-1 2-88 1,-22-12-61-9,-10 3-162 6</inkml:trace>
    </iact:actionData>
  </iact:action>
  <iact:action type="add" startTime="22796">
    <iact:property name="dataType"/>
    <iact:actionData xml:id="d10">
      <inkml:trace xmlns:inkml="http://www.w3.org/2003/InkML" xml:id="stk10" contextRef="#ctx0" brushRef="#br0">24671 14208 456 0,'0'0'351'5,"0"0"-167"4,0 0-32-2,0 0-68-3,0 0-55 5,0 0-25-2,18 158-4 2,-18-136 0-3,0-11-60 2,0-11-95 0,0 0-149 0,0 0-372-1</inkml:trace>
    </iact:actionData>
  </iact:action>
  <iact:action type="add" startTime="22963">
    <iact:property name="dataType"/>
    <iact:actionData xml:id="d11">
      <inkml:trace xmlns:inkml="http://www.w3.org/2003/InkML" xml:id="stk11" contextRef="#ctx0" brushRef="#br0">24719 13860 485 0,'0'0'160'4,"0"0"27"2,0 0-79 3,0 0-44-1,0 0-44 0,0 0-17-3,13-126-3 2,-13 126-2 2,10 0-47-1,8 0-79-3,-7 0-104 4,1 0-334-1</inkml:trace>
    </iact:actionData>
  </iact:action>
  <iact:action type="add" startTime="23180">
    <iact:property name="dataType"/>
    <iact:actionData xml:id="d12">
      <inkml:trace xmlns:inkml="http://www.w3.org/2003/InkML" xml:id="stk12" contextRef="#ctx0" brushRef="#br0">25299 13812 460 0,'0'0'164'4,"0"0"-8"2,0 0-52 2,0 0-21-1,0 0-18 0,0 0-13 0,-94 167-3 2,71-131-11-1,10-6 5-2,10 2-7 3,3-5-1-1,0 7 10-1,0-4 8 0,13 1-25 1,13-5-15 0,3-8-13 1,1-11-1-2,5-7-14-1,0 0-18 2,-3-3-23 2,1-29-18-4,-2-5-48 0,-29 18-95 4,6 6-138-4</inkml:trace>
    </iact:actionData>
  </iact:action>
  <iact:action type="add" startTime="23551">
    <iact:property name="dataType"/>
    <iact:actionData xml:id="d13">
      <inkml:trace xmlns:inkml="http://www.w3.org/2003/InkML" xml:id="stk13" contextRef="#ctx0" brushRef="#br0">25717 13894 546 0,'0'0'187'2,"0"0"-51"4,0 0-24 3,0 142-66-5,0-105-12 5,0-6-25-1,0-11-9 0,0-15-4-3,0-5-92 3,0 0-151 2,0-8-307-3</inkml:trace>
    </iact:actionData>
  </iact:action>
  <iact:action type="add" startTime="23708">
    <iact:property name="dataType"/>
    <iact:actionData xml:id="d14">
      <inkml:trace xmlns:inkml="http://www.w3.org/2003/InkML" xml:id="stk14" contextRef="#ctx0" brushRef="#br0">25732 13483 468 0,'0'0'106'2,"0"0"55"4,0 0-107-1,5-143-41 3,-5 135-10 0,0 4-3 0,0 4-1-1,0 0-107 1,3 0-129 1</inkml:trace>
    </iact:actionData>
  </iact:action>
  <iact:action type="add" startTime="23978">
    <iact:property name="dataType"/>
    <iact:actionData xml:id="d15">
      <inkml:trace xmlns:inkml="http://www.w3.org/2003/InkML" xml:id="stk15" contextRef="#ctx0" brushRef="#br0">26173 13157 421 0,'0'0'134'2,"0"0"56"6,0 0-69-5,0 0-49 7,0 0 13-3,36 194-36-1,-31-109 17 4,-1 7-12 2,-4-2 6-7,0-1-13 3,3-7 15-4,-3-8-36 4,1-15-7 3,2-15-18 0,2-18 1-9,-2-13-2 6,-1-13-5 0,9 0-39 1,5 0-32-2,1-19-29-1,13-12-76 1,-19 11-92 6,2 7-135-11</inkml:trace>
    </iact:actionData>
  </iact:action>
  <iact:action type="add" startTime="24262">
    <iact:property name="dataType"/>
    <iact:actionData xml:id="d16">
      <inkml:trace xmlns:inkml="http://www.w3.org/2003/InkML" xml:id="stk16" contextRef="#ctx0" brushRef="#br0">26502 13571 398 0,'0'0'337'3,"0"0"-274"2,-193-6 100 3,109 6-59 0,5 0-27-3,6 0-43 3,18 11-20 1,17 1-12-1,15-1-2-2,14-2 0 2,9-4-50 1,3 3-60-2,26-8-60 0,5 2-304 0</inkml:trace>
    </iact:actionData>
  </iact:action>
  <iact:action type="add" startTime="24567">
    <iact:property name="dataType"/>
    <iact:actionData xml:id="d17">
      <inkml:trace xmlns:inkml="http://www.w3.org/2003/InkML" xml:id="stk17" contextRef="#ctx0" brushRef="#br0">27136 13604 455 0,'0'0'171'4,"0"0"36"4,0 0-53-2,0 0-68 1,0 0-18 1,-13 219-20 0,-28-123 1 1,0 5 1-5,-5 0 7 4,3-6-9 1,1-10-10-2,4-12-18-1,7-11-10 3,7-18-10-1,5-13 0 0,9-16-1-2,5-12-13 2,5-3-55 0,0-3-39 0,0-39-19-2,5-9-84 2,2 20-3-1,-4 7-357 0</inkml:trace>
    </iact:actionData>
  </iact:action>
  <iact:action type="add" startTime="24940">
    <iact:property name="dataType"/>
    <iact:actionData xml:id="d18">
      <inkml:trace xmlns:inkml="http://www.w3.org/2003/InkML" xml:id="stk18" contextRef="#ctx0" brushRef="#br0">26699 13554 88 0,'0'0'364'1,"0"0"-230"3,0 0 37 4,0 0-72-2,53 163 9 3,-17-118-32-2,4 9 4-1,10-2-14 2,-10 2-16 0,-5-6-8 1,-6-13-9-4,-6-8-25 4,-16-14-8-1,-7-10-4 0,0-3-47-1,0 0-120 1,-4 0-351-1</inkml:trace>
    </iact:actionData>
  </iact:action>
  <iact:action type="add" startTime="25707">
    <iact:property name="dataType"/>
    <iact:actionData xml:id="d19">
      <inkml:trace xmlns:inkml="http://www.w3.org/2003/InkML" xml:id="stk19" contextRef="#ctx0" brushRef="#br0">24025 14758 582 0,'0'0'216'3,"0"0"-30"6,0 0-71-3,0 0-35 0,0 0-22 2,25 161-19 0,-25-107 0 1,0-4 10-3,0 11-9 2,0-4-10 0,-21 2-6-2,1 3-9 2,-6-8-7 0,-2-1-4 2,-1-5 0-3,2-8-2 1,1-6-2 0,3-10 0 0,1-1 0-2,-3-3 0 0,8-6 1 2,-1-1-1 0,5-5 0 2,-3 1 0-6,6-1 0 4,0-8-1 0,3 3 0 3,-3 0 1-8,0 3 0 5,-3 0 1 0,5 3 0-2,-3-2-1 2,3 5 0 8,-2-7 1-14,3 1-1 2,4-4 1 4,3-2-1 2,0 0 0-3,0 0-1-1,0 0-1 5,0 0 2-5,0 0-1 1,0 0-4 1,0-2-8-2,0-26-10 3,0-1 22-1,0-1 1-1,0-7 4 2,0 5-3-4,0 8 1 4,0 1 0-4,0 13-1 3,3 0 1 0,-3 8-2 0,0 2 2-2,0 0 2 5,0 0 2-5,0 0 12 1,0 0 18 1,0 22 12 0,0 12-5 0,0 0-18 5,0 0-11-11,0-1 6 5,0-4 8-1,0-10-4 3,0 1 5 0,0-13 2-5,0 3 5 4,17-3 2 0,7-4-8-2,12-3-10 2,0 0-12 0,5 0 3 2,-1-8-8 1,-5-5 5-8,-6 1-7 5,-10 1 6 2,-8 5-7-6,-5 4 1 1,-6 2-2 6,0 0-4-4,0 0-36 5,0 0-100-12,0 31-72 9,0-13-85 1,-16 9-851-3</inkml:trace>
    </iact:actionData>
  </iact:action>
  <iact:action type="add" startTime="32805">
    <iact:property name="dataType"/>
    <iact:actionData xml:id="d20">
      <inkml:trace xmlns:inkml="http://www.w3.org/2003/InkML" xml:id="stk20" contextRef="#ctx0" brushRef="#br0">21675 7829 49 0,'0'0'242'2,"0"0"-110"5,0 0 3-3,0 0-29 3,0 0-13 1,0 0-27 1,15 35 12-2,-15-35-15 0,0 0-23 1,0 0 3 1,-6 0 30-4,-20-9-7 5,-2-17-16-4,-8-10 0 4,0-7 3-2,-2-6-1-2,-2-12-7 1,3-1-9 0,1-8-4 13,9-5-8-20,0-4 0 8,7 9-3-2,10-1 2-3,4 10-1 6,6 3-3-2,0-6 4 4,0 10-9-8,0-3 4 5,13-2-2 3,10 2-7 0,6-2 3-9,-1 3-8 5,1 9 0 3,-1 4-2 1,-1 9 0-9,-1 6-2 6,0 9 0 2,-8 2 0-5,-2 8-31 3,-5 5-48-3,1 4-26 5,-11 0-65-3,-1 0-52-2,0 1-330 4</inkml:trace>
    </iact:actionData>
  </iact:action>
  <iact:action type="add" startTime="33386">
    <iact:property name="dataType"/>
    <iact:actionData xml:id="d21">
      <inkml:trace xmlns:inkml="http://www.w3.org/2003/InkML" xml:id="stk21" contextRef="#ctx0" brushRef="#br0">22330 6053 521 0,'0'0'156'3,"0"0"9"5,0 0-37-1,0 0-41 0,0 0-29-1,0 0-42 2,47 92 13 0,-46-27 8 1,-1 2 2-3,0 5-1 3,5-5-11-2,-5 0-13 1,0-5-9 0,0-9-4-1,0-5-1 1,4-9-1 0,-1-14-6-3,0-8-23 6,1-12-39-6,6-5-47 3,0 0-153-1,-1 0-210 2</inkml:trace>
    </iact:actionData>
  </iact:action>
  <iact:action type="add" startTime="33732">
    <iact:property name="dataType"/>
    <iact:actionData xml:id="d22">
      <inkml:trace xmlns:inkml="http://www.w3.org/2003/InkML" xml:id="stk22" contextRef="#ctx0" brushRef="#br0">22986 6778 732 0,'0'0'47'3,"0"0"106"7,0 0-1-7,-167 11-58 5,64 6 3-1,2 0-7 1,-8 0-18-2,9-4-36 3,4 4-16-2,15-3-11 2,8 3-9-3,13 1 0 2,9-2-1 0,15-2-14 0,2 0-87-1,11-1-72 0,23-13-97 2,0 4-408 0</inkml:trace>
    </iact:actionData>
  </iact:action>
  <iact:action type="add" startTime="34180">
    <iact:property name="dataType"/>
    <iact:actionData xml:id="d23">
      <inkml:trace xmlns:inkml="http://www.w3.org/2003/InkML" xml:id="stk23" contextRef="#ctx0" brushRef="#br0">22209 7688 433 0,'0'0'138'4,"0"0"8"3,0 0-25-1,0 0-15 2,0 0-9 0,0 0-37 2,17-171-13-5,-23 123 5 3,3-1-7 1,-4-3-7-2,6 5 1 0,1-4-6 1,0 6 2-1,0 6-3 1,0 5-12-1,0 8-1 1,0 7 1-1,8 6 3 2,11 4 12-3,7 1-7 3,5 4-5-3,2 4 3 3,6 0-14-2,-7 0-5 0,-3 0-7 3,-4 0 0-5,-5 0 0 9,-13 0-3-10,2 0-31 10,-6 0-41-14,-3 0-57 11,0 0-55-9,0 0-103 8,0 4-390-4</inkml:trace>
    </iact:actionData>
  </iact:action>
  <iact:action type="add" startTime="34672">
    <iact:property name="dataType"/>
    <iact:actionData xml:id="d24">
      <inkml:trace xmlns:inkml="http://www.w3.org/2003/InkML" xml:id="stk24" contextRef="#ctx0" brushRef="#br0">22788 6899 457 0,'0'0'167'2,"0"0"-6"3,0 0-43 1,0 0-33 2,0 0-8 0,0 0-27-1,105-22-10 1,-98 22-10 2,2 0-15-4,-2 0 3 0,-3 0-6 2,1 0-8 0,-2 11-2 0,-3 2-2-1,0 5 0 1,0-5-1 2,0 1 1-4,-3-1 0 0,-10-1-1 1,1-3 1 4,5 0 0-5,-3-3 0 1,0-1 1 0,2 1-1 0,-2 1-1 3,0 3 1-3,1 0 1 0,-2 2-1 0,1-4 0 1,4 1 1-3,1-3 0 4,5-4-1 1,0 1 3-1,0 5 2-4,0 1 1 1,0 3-4 2,11-2 4 0,6-4 0-2,3-3-2 1,1-3-2 4,5 0 0-3,0 0-2-4,1 3 1 5,-2-1 2-2,-2 4 0 0,-3 1 0-1,-4-5 5 3,-3-2-1 2,-10 0 0-4,-1 5 2-2,-2 8-5 2,0 7-1 9,0 6-3-12,-2 4 1 0,-21-3-1 4,0-5 0 3,0-2 1-7,0-5-1 4,2-8-1 7,2 1-1-13,-1-3-3 9,0-1-9-9,-3-4-60 7,18 0-104-4,5 0-335 5</inkml:trace>
    </iact:actionData>
  </iact:action>
  <iact:action type="add" startTime="35500">
    <iact:property name="dataType"/>
    <iact:actionData xml:id="d25">
      <inkml:trace xmlns:inkml="http://www.w3.org/2003/InkML" xml:id="stk25" contextRef="#ctx0" brushRef="#br0">23387 7637 149 0,'0'0'434'4,"0"0"-321"4,0 0 40-3,91-173-40 3,-64 85-24 0,-10-18-24 1,-1-15-15-3,-7-16-4 5,-9-15-12-5,0-9-9 1,-16-2-11 0,-34 3-10 1,-9 9 0 2,-5 7-3 7,-4 18 0-17,-12 16-1 3,3 22-7 10,-7 31-65-3,55 57-137-8,9 0-328 8</inkml:trace>
    </iact:actionData>
  </iact:action>
</iact:actions>
</file>

<file path=ppt/ink/inkAction6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0:03:16.3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447">
    <iact:property name="dataType"/>
    <iact:actionData xml:id="d0">
      <inkml:trace xmlns:inkml="http://www.w3.org/2003/InkML" xml:id="stk0" contextRef="#ctx0" brushRef="#br0">2901 5691 320 0,'0'0'350'7,"0"0"-188"-3,0 0-40 3,0 0-13 1,0 0-25-2,0 0-26 2,0 0-12 0,0 17 4 0,0-17 15-1,0 0-1 3,0 0 2-3,0 0-2 0,0 0-6-1,0 0-17 4,0 0-15-4,0 0-10 2,0-17-6-2,-9-13 12 3,2-11 0-2,0-2-6 1,1-1 1-2,3-4-2 2,-4-5 1 0,1 0-3 13,-1-6-2-19,2-1-2-1,0-1 1 11,-6-3 0-5,1-4-1-5,0 0 0 6,6 4 2 1,-2 2 0 0,-3 9 0-4,5 1-1 4,-3 2-1 1,7 2-1-6,-3-3 0 5,3 4 1 2,0-1-3-9,-3 1-1 6,0 2-2 2,3 5-1-6,-4 11-1 6,1 4 0-2,1 11 0-2,-6 4 0 0,5 0-1 2,1 9 1 0,-1 1 0-2,3-4-1 3,0 4 0 0,-3 0 0-1,-1-2 0-4,0-1 0 6,4-5 0-2,-2 1 1-2,2 2 0 0,-3-7-1 5,3-4 0-3,-4-8 0-1,4-6 0-3,0-6 0 5,0-1 1 0,0 4-1 3,0 4 1-10,0 7-1 6,0 2 2 1,9 0-1-4,2-2 6 2,1 0-2 4,-3 2 0-7,-2 3 0 5,-4 3-2-3,0 6-2 2,0 3-1 2,-3 1 1-4,0 4 0 1,0 0 1-1,0 0-1 1,0 0 0 3,0 0 0-3,0 0 1 0,0 0 0 0,0 0-1 2,0 11 0-2,-12 12 1 0,-8 5 0 2,-1 5-2 3,1 4 3-10,-3 5-3 6,-2 0 1 3,-1 7-1-7,0-5 0 5,1-4 4-5,7-6-4 4,0-14-3 2,8-7 3-5,4-8-1 4,2-2 1-4,4-3 0 6,0 0-1-8,0 0 1 6,0 0-1-1,0 0 1 1,10-28-3-2,13-11 3 2,5-9-1-2,-1-4 0 1,2-4 0-4,-1-1 0 5,-2 1 0 0,-9 9 1 3,1 15 0-9,-4 10 0 5,-5 11 1-3,-5 7 0 5,-4 4 1-7,5 0 1 7,5 0 4-1,3 17-7-3,0 8 0 1,1 6 0 2,2 3 0 0,-1 2 0-5,1 3 0 6,4 1 0 3,-1-1-50-11,-2 1-54 5,7-4-68 0,-20-24-85 1,3 2-123 0</inkml:trace>
    </iact:actionData>
  </iact:action>
  <iact:action type="add" startTime="5751">
    <iact:property name="dataType"/>
    <iact:actionData xml:id="d1">
      <inkml:trace xmlns:inkml="http://www.w3.org/2003/InkML" xml:id="stk1" contextRef="#ctx0" brushRef="#br0">3268 5670 511 0,'0'0'256'7,"0"0"-117"-3,0 0-35 4,0 0-35-1,0 0-1 1,0 0 0 1,23-169-4-4,-17 104-2 4,4-6-9-2,-3-3 6 1,10 2-11-2,-1-2-8 2,5 2-7 0,2-2-2 0,2 6-3-2,6 13 4 2,-3 8 3 0,5 6-3-1,4 4-6 1,-1 4-5 1,1 2-4 13,4 3-7-22,1 0-1 0,3 6-2 9,6 1 3-2,5 2 1 3,4 5 1-6,1-6-3 3,2 3 1 5,-3 0-3-6,-2 2-1 3,6-4 0-5,-5 2 0 7,0 1 7-8,2-1 0 8,5-2-4-3,-6-4-4 3,1 1 1-9,-1-3-2 6,-2 1-3 2,0 6 0-5,7-6-1 4,-4 5 4-4,-2-2 1 3,5 8-1 2,-3-4-2-7,-5 0 3 5,-2 3-1 2,-3-3-1 0,-3-3-2-4,-5-1 1 1,6-5-2-1,-9-5 0 3,4-8 0 0,-7-3-1-6,-1-6 0 5,-6-9-1 1,-5-1 1 0,-6-7 0-5,1 3 1 5,0 2-2 0,-4 8 2-4,-3 1 0 3,-1 9 0 1,1 8 0 1,0 6 0-6,-3 11 0 5,0 7-1-1,1 1 1-3,-9 3 0 1,4 6 0 3,-1 0 0-2,-5 0 0 1,0 0-2 1,0 17 2-2,-24 22-1-1,-16 6 2 3,-4 0-1 1,4-6 0-7,-2-7 0 5,10-9-1 0,9-7 0 1,7-8 0-3,6-2 0 2,7-6 1-1,0 3 0 3,3-3-1-5,0 3 0 3,0 0 1-1,0-3 2 1,0 0-1-3,0 0 0 4,11 0-1 0,21-9 0-4,4-12-1 6,-2-3 1-4,-1 1 0 1,0 1 0 0,-8 0 0-4,-3 2 0 4,0 0-1 0,-6 3 1 3,0 2 1-9,-3 8-1 7,-9 1 0-1,3 3 1 1,-4 2 0-5,0 1 0 5,-3 0 0-1,3-5 3 1,4 5-2-2,0 0 2-2,6 35-3 4,3 21 1-1,2 3-2 0,-8-6 0 0,-1-6-1 1,-8-10-2-3,2-11-7 2,-3-13-10 1,0-8-11-6,0 2-12 6,0-4-18-4,0-3-27 5,0 2-38-2,0 3-18-1,0 2-50-2,0-4-67 5,0 2-290-3</inkml:trace>
    </iact:actionData>
  </iact:action>
  <iact:action type="add" startTime="7644">
    <iact:property name="dataType"/>
    <iact:actionData xml:id="d2">
      <inkml:trace xmlns:inkml="http://www.w3.org/2003/InkML" xml:id="stk2" contextRef="#ctx0" brushRef="#br0">4158 5342 725 0,'0'0'220'2,"0"0"-108"5,0 0 1-1,0 0-40 2,0 0 4 0,0 0 4-2,187-172-8 3,-138 139-13-2,7 2-4 1,10-1 1 0,6-1-3-1,9-6-5 0,9-3-18 2,0-1-10-3,3 2-5 4,-5 1 0-4,-7 7 3 13,6-2 3-14,3-2-3-5,2 4 0 7,5 1-7 3,1 2-7-6,-1 3 0 4,-5 3 5 2,9 0-4 0,-8-2-4-7,4-2 4 4,-1 0-4 3,-5 3 2 3,3 0-3-12,-2 2 6 6,-1 2-1 3,-6 3 1 1,-5-5 0-9,1 3-2 5,-1-5 0 3,6 3-4-2,-2 2 4-2,0-2 2 0,-5 5-7 1,-2-5 0 1,-9-1-1-1,2 3 1 1,-3-2 0 0,-2 2 0 2,-1 0 1-4,5 3 1 1,-2 2 2 2,3 2 2-3,3 4 0 1,-2 1 7 0,9 3-13 2,-6 5 0-4,3-2 0 5,3 2 0-1,1 0 0-5,-4 0 0 4,4 0 0 0,1 0 0 0,0 0 0 0,-6 0 0 3,1 0 0-9,-1-4 0 6,1 1 0 1,1 0 0 5,0 1 0-12,-1-1 0 5,6 3 0-1,-2 0 0 1,4 0 0 3,-1 0 0-5,0 0 0 4,-4 0 0-1,0 0 0-3,-9 0 0 6,-2 0 0-7,-8 0 0 4,0 0 0 2,-4 0 0-6,-1 0 0 5,4 0 0 3,1 0 0-10,2 0 0 8,-2 0 0-2,6 0 0-4,-6 0 0 6,3-9 0-3,1 4 0-2,3 2 0 4,9 1 0 0,0 2 0-5,2 0 0 6,-2 0 0-1,-6-3 0-3,-1-1 0 1,-7-1 0 3,-12-3 0-2,3-4 0-5,2 1 0 5,-2-3 0 1,3 0 0 1,1 3 0-7,1-3 0 6,2 2 0-3,-2 4 0 4,2-1 0-2,-1 5 0-2,3-6 0 2,-6 3 0 0,1-5 0-2,-3 0 0 1,0-1 0 1,-1-1 0 1,-1-6 0-1,-3 0 0-2,0-5 0 2,-3-1 0 6,3-2 0-12,-3-2 0 6,-2-1 0-4,4 0 0 5,0 0 0-3,2-6 0 3,-3 7 0-2,4-9 0 3,-4 4 0-2,3 1 0-4,-9 4 0 5,-8 7 0-2,-5 6 0 3,-5 3 0-7,-8 6 0 7,-5 2 0-1,-5 3 0-5,-2 2 0 4,-1-3 0 3,0 4 0-4,-3 0 0-3,0 0 0 4,-13 0-15 1,-30 0 12-1,-17 0 2-1,-4-3 1 0,-4-3 0 2,3-1 2-1,-3-3-1-4,0 4-1 5,0-2 2-2,7 3-2 1,4 0 0-1,11-2 2 1,10 5-4 2,8-4 2-2,14 6 0-6,8 0 0 6,1 0 0 1,3 0-1 0,2 0 2-1,-3 0-1-4,3 0 2 4,0 0 2 1,0 0-1-3,30 0-2 3,34 0-1-1,16 0-1 2,-1 0 0-7,-2 0 1 6,0 0-1-2,-6 12 1 0,-1 4 0 2,-10-1 0-1,0-8 2 0,-12-1-2-1,-12-6 0 2,-11 0 0-5,-2 0 0 5,-7 0 1-1,-3 0-1-2,-9 0 4 3,-1 0-4-3,-3 0 0 2,0 4-5-3,0 1 1 3,0 12 0 1,0 2 2 0,0 10 2-1,-19 2-1-2,2-1 0 5,-4 11-17-8,-2 6-23 3,-4 15-29 5,-2 5-23-2,-6 2-56-4,6-3-34 2,25-51-56 3,4-3-188-2</inkml:trace>
    </iact:actionData>
  </iact:action>
  <iact:action type="add" startTime="12664">
    <iact:property name="dataType"/>
    <iact:actionData xml:id="d3">
      <inkml:trace xmlns:inkml="http://www.w3.org/2003/InkML" xml:id="stk3" contextRef="#ctx0" brushRef="#br1">6068 10316 792 0,'0'0'187'3,"0"0"-83"2,0 0-29 4,0 0-19-1,0 0-28 0,0 0 33-2,0 0 34 2,-110 28-40 1,67-15 3-1,-1 3 9-2,-2 0-16 2,-2 1 1 1,1-3-18-2,-6 1 4 0,-4-2-9 0,1-1-5 2,-5-4 1-1,1 0-4 0,0-2-1 10,4-3 2-14,-3-3-4-3,1 2 9 6,1 2-7 1,-5 1 2 2,-3-2-10-5,-5 2 3 3,-5-2-1-1,-6-3-3 1,1 0-5 4,8 0-2-10,-4 0-4 8,8 0 4-5,-1 0-4 2,2 0 0 3,-3 0 0-6,-4 0 0 4,-2 0 0 3,-6 0 0-8,1 0 0 5,-1 0 0 2,8 0 0 2,-2 0 0-10,8 0 0 6,1 0 0 2,1 0 0-6,9 0 0 5,2 0 0 1,3 0 0-6,1 0 0 3,5 0 0 2,2 0 0-1,4 0 0-3,-8 0 0 6,2 0 0-7,-1 0 0 5,-5 0 0 0,4 0 0-2,-3 0 0-1,5 0 0 3,3 0 0-1,2 0 0 3,0 0 0-9,1 0 0 7,-1 0 0-3,-7 0 0 1,1 0 0 0,-6 0 0 1,4 0 0 2,-6 0 0-4,7 0 0 0,-5 0 0 4,-1 0 0 2,0 0 0-10,2 0 0 7,4 0 0-4,3 0 0 4,0 0 0 0,2 0 0-6,2 0 0 6,2 0 0 2,1 0 0-7,4-8 0 4,-5 2 0 1,5 4 0-3,-3-2 0 3,-3 4 0-5,1 0 0 5,-9 0 0 1,3 0 0-4,-2 0 0-1,2 0 0 3,6 0 0 1,1 4 0-2,-1-2 0 4,2 1 0-8,1 0 0 5,-9 0 0 2,2 2 0-4,-1 1 0 2,-3-2 0 1,0-2 0-2,4 0 0-3,2-2 0 4,2 0 0 1,-2 0 0 4,1 0 0-11,4 0 0 8,-8 0 0-6,1 0 0 4,-2 0 0 0,5 3 0 1,-3-1 0-1,5 4 0-1,-2 1 0-2,1-3 0 2,2 2 0 4,10 1 0 2,4-6 0-12,12 3 0 6,7-4 0 1,-5 3 0-2,9-3 0-1,-2 0 0 5,2 2 0-3,0-2 0 1,-2 12 0-1,-1-2 0 2,-4 13 0-1,1 8 0 0,3-1 0-4,-1 10 0 4,1 8 0 1,0 3 0 1,2 7 0-7,-8 2 0 5,6 4 0 1,2 1 0 1,1 1 0-7,-3-5 0 6,3-2 0 1,0-3 0-4,0-3 0 2,0 2 0-1,0 2 0 0,0-1 0 6,0 6 0-11,0 0 0 7,0-2 0 0,0 5 0-4,0 2 0 4,3-1 0-3,-2-1 0 0,-1-6 0 4,0-7 0-6,0-8 0 4,3 1 0 2,1-6 0 1,2-2 0-8,4-3 0 5,-5 0 0 2,6 5 0-5,-4 0 0 2,2 6 0 1,3 3 0-1,-2 6 0 6,-4-7 0-12,4 7 0 8,-3-9 0-1,5-1 0-2,-1 1 0 4,-1-8 0-7,-2 0 0 6,-1 0 0-2,2-5 0 3,-2 0 0-4,-4-4 0 1,-2-2 0 1,-1-8 0-1,0-1 0 1,0-5 0-2,0-4 0 2,0-5 0 0,0 1 0 2,5-4 0-4,-1 0 0 2,-4 0 0-4,6 0 0 6,7 0 0-3,11 0 0-1,8 0 0 2,9 0 0 1,4 0 0-1,11 0 0 1,14-7 0-5,4 2 0 3,10 0 0 2,0-2 0 0,9 4 0 0,-5-2 0-4,12 0 0 2,5-2 0 2,-1 2 0-1,-8 0 0-2,-11-3 0 1,-10 1 0 1,-5-2 0 1,-2 1 0 2,5-2 0-9,-1 1 0 6,6-2 0 1,4 1 0-4,3 1 0 3,-1-4 0 2,-7 2 0-6,-6 3 0 4,-4 0 0 2,-8-1 0-2,2 0 0-4,-10 5 0 5,5-3 0 0,-1 4 0 3,-2 3 0-10,6 0 0 7,-5 0 0-1,5 0 0-1,-2-3 0-3,1 1 0 5,5-3 0-2,1-3 0 1,3 1 0 0,4-2 0-1,0 1 0 2,9 0 0 0,-7-1 0-5,7-1 0 3,-4 5 0 1,-5-2 0 1,-2 4 0-2,-8-2 0 1,-4 3 0 1,-5-2 0-6,3-1 0 4,1 1 0 2,5-1 0-1,7 5 0 0,2 0 0 0,1-3 0 1,1 3 0 0,-3 0 0-5,-1 0 0 6,-7 0 0-5,-1 0 0 5,0-3 0-3,-5 3 0-3,-1-2 0 3,-5-2 0 4,2 2 0-4,-4-4 0-1,6 4 0 39,0-3 0-44,2 1 0 0,-2 1 0-1,3 1 0 0,-2-1 0 0,2 3 0 6,2 0 0 4,-1 0 0-5,-5 0 0 1,-7 0 0 3,-5 0 0 0,0 0 0-4,-7-3 0 4,5 1 0 3,-5-1 0-10,3-1 0 5,-2 2 0 2,0-2 0 0,1 2 0-5,-4 0 0 4,-7 2 0 2,2 0 0 3,-5 0 0-11,-4 0 0 5,-1-3 0 0,-10 3 0-3,-5 0 0 6,2-4 0-3,-3 4 0 2,0 0 0-2,0 0 0 2,4 0 0-2,-4 0 0 0,9-2 0-1,9 2 0 2,2-2 0-1,6-5 0 1,-9 5 0 0,-4 2 0 1,-2-3 0-2,-9 3 0-2,-2-4 0 5,2-12 0-4,-2-12 0 1,0-17 0 0,0-20 0 2,0-14 0-3,0-13 0 2,0-11 0 1,-9-15 0 0,-7-4 0-5,9-5 0 4,-2 3 0 0,5 4 0 1,1 7 0-2,-4 7 0 3,-3-4 0-6,-2 0 0 4,-7 4 0-2,2-1 0 4,-2 8 0-1,-1 11 0-6,2 6 0 5,2 8 0 1,-4 6 0-1,4 4 0 2,2 2 0-7,1 4 0 5,-3 4 0-1,8 10 0 3,-2 9 0-4,4 13 0 1,2 8 0 4,1 4 0-2,3 9 0-6,0 1 0 4,-3 0 0 1,3 0 0 0,0 0 0 1,0 0 0-3,0 0 0 2,0 0 0-1,0 0 0 2,0 0-67-3,-7-17-112 1,3 5-116 1,1-5-2-1</inkml:trace>
    </iact:actionData>
  </iact:action>
  <iact:action type="add" startTime="16124">
    <iact:property name="dataType"/>
    <iact:actionData xml:id="d4">
      <inkml:trace xmlns:inkml="http://www.w3.org/2003/InkML" xml:id="stk4" contextRef="#ctx0" brushRef="#br1">19318 10598 587 0,'0'0'222'2,"0"0"-23"5,0 0-48-1,0 0-40 2,0 0 0-2,0 0-22 2,0 0-15 0,0 0-10 1,60-12-12-4,-70 12-6 3,-40 0 4 0,-19 5 43-2,-20 4-45 3,-3-4-15-2,-13-2 1 2,-2-3-12-4,-3 0-8 15,7 0-4-18,1 0-1 3,14-14-2 4,5 1-6-5,18 5 3 4,10 8-1 1,14 0 4-1,8 0-1-2,14 0-6 2,6 0 0 1,2 0 0-4,2 13 0 5,0 12 0-4,-2 6 0 1,8 6 0 0,1 0 0 3,2 4 0-4,0 3 0 2,0 5 0 0,0 1 0 1,0 4 0-5,0 2 0 4,0 6 0 0,2-1 0 0,9 4 0 1,1 3 0-3,1 2 0 0,-6 1 0 3,5 2 0-2,1-2 0-1,-6-7 0 2,6-3 0 1,-1-4 0-2,-1-7 0 2,1 4 0-3,-2-7 0-1,0-5 0 4,-1-5 0-1,-2-15 0-1,3-5 0 2,-2-5 0-1,-1-4 0-2,1 2 0 1,0 0 0 0,0-3 0 3,0 3 0-2,-1-1 0-4,-6-1 0 4,-1-3 0 0,0 1 0 0,0 0 0 0,5 2 0-2,-5 4 0 4,0 1 0-3,0 1 0 0,0 0 0 0,0 0 0 0,0 2 0 1,0-1 0-2,0 0 0 3,0-7 0-2,0-6 0 1,0 1 0 0,0-3 0-2,0 0 0 2,0 0 0 0,7 4 0-1,9 1 0 0,9 3 0 1,8 4 0 2,6-5 0-5,2-1 0 2,9 1 0 3,7-5 0-1,11 1 0-6,9-3 0 5,0 0 0 0,2 0 0 0,-5 0 0 1,-4 0 0-2,-12 0 0 1,-3 0 0-1,-6 0 0 1,-10 0 0 0,-1 2 0-3,-6-2 0 4,-7 0 0-4,-7 0 0 6,0 0 0-6,-12 0 0 3,-5 0 0-2,-1 0 0 2,0 0 0-1,0 0 0 2,7 0 0-2,2-2 0 3,1-30 0-5,0-3 0 4,-4-17 0-3,-2-9 0 3,5-21 0 0,-9-19 0-4,0-20 0 4,0-17 0-1,0-10 0-4,0-5 0 6,-9 3 0-1,-5 17 0-4,-2 21 0 3,3 31 0 1,6 24 0-5,-2 23 0 4,8 11 0 1,-5 9 0-1,-1 6-38-1,1-1-75-1,-1 1-49 3,4 6-47-1,3 2-72-2,0 0-356 0</inkml:trace>
    </iact:actionData>
  </iact:action>
  <iact:action type="add" startTime="19061">
    <iact:property name="dataType"/>
    <iact:actionData xml:id="d5">
      <inkml:trace xmlns:inkml="http://www.w3.org/2003/InkML" xml:id="stk5" contextRef="#ctx0" brushRef="#br1">1195 14260 444 0,'0'0'252'4,"0"0"-83"4,0 0-39 0,0 0-28-2,0 0-23 2,0 0-15 0,0 0 13 0,-34 22 14-2,34-22-7 2,0 0-9 1,0 0 14-1,5 0-5-1,27 0-16 0,16-15-27 1,18-9-22 0,1-3 12 0,-3 2-8-2,2 2-8 12,-5-1 2-18,0 4-1 7,-12 0 0 2,-9 6-4-1,-9 4-3-3,-6-3 0 3,-3 6 2 0,-3-1-7 0,-8 1 2-1,8 5-5 0,-1-1 8-2,-1-1-9 3,-5 4 0 0,-5-1 0 0,-6-2 0 0,-1-1 0 2,0 4 0-3,0 0 0-3,0-2 0 4,0 2 0 0,0 0 0 0,0 0 0-2,0 0 0 2,0 0 0-1,0 0 0 3,0 0 0-4,-8-10 0 3,-45-5-6-2,-31-11 5 3,-29-2 1-8,-19 0 0 8,-1 3-1-3,-5 1 1 2,11 6 0-1,6 6 0 0,21 5 2 1,15 7-3-5,17 0 3 2,20 0 0 3,16 0 1 1,16 0-3 1,9 0 0-10,7 0 0 7,0 0 0 0,0 0 0-1,0 0 0-2,0 0 0 4,3 19 0 1,36 29 0-4,14 13 0 2,11 10 0 1,13-1 0-4,-2 0 0 3,11 5 0 3,2-8 0-9,-11-3 0 7,-10-14 0-1,-14-11 0 0,-13-8 0 1,-16-12 0-4,-8-7 0 5,-9-7 0-6,-4-2 0 4,-3-3 0 1,3 0 0 0,-3 0 0-6,3 0 0 6,-3 0 0-1,0 0 0 2,0 0 0-6,0 0 0 4,0 0 0 0,0 0 0 0,0 0 0-1,5 0 0 1,-1 0 0-1,7-28 0 1,4-14 0 1,-2-15 0 0,0-9 0-5,-10-18 0 4,-3-12 0 0,0-3 0 1,0 4 0-4,0 16 0 6,0 23 0-8,0 16 0 5,0 24 0 0,0 4 0 0,0 12 0-2,0 0 0 4,0 0 0-4,0 0 0 1,0 0 0 2,0 0 0-3,0 0 0 1,0 0 0 2,-16 4 0-3,-12 20 0 3,-12 16 0-1,-15 10 0 1,5 6 0-5,-2 8 0 4,-1-2 0 2,2 4 0 0,2-10 0-8,2-5 0 6,2-12 0 0,9-9 0 2,4-8 0-5,12-7 0 3,13-7 0-1,2-4 0 1,5-4 0-1,0 0 0 0,0 0 0 2,0 0 0-1,0 0 0-1,0 0 0-2,0 0 0 3,0 0 0 1,0 0 0-4,0 0 0 4,0 0 0-2,0 0-46 2,0 0-58-2,0 11-39 2,0 8-91-3,24 1-6 2,-4-5 7-1,-11-13-212 0</inkml:trace>
    </iact:actionData>
  </iact:action>
  <iact:action type="add" startTime="23887">
    <iact:property name="dataType"/>
    <iact:actionData xml:id="d6">
      <inkml:trace xmlns:inkml="http://www.w3.org/2003/InkML" xml:id="stk6" contextRef="#ctx0" brushRef="#br0">26373 15703 182 0,'0'0'408'3,"0"0"-230"3,0 0 37 1,0 0-76 2,0 0-35-4,0 0-21 3,0 0-19 0,10-2-12 0,9-21-10-1,10-13-5 0,13-13-10 2,5-6 1-1,9-7 11-2,5-5-10 2,6-12 13 0,9-11-11 0,1-14 2-2,12-17-3 14,1-8-6-20,-3-4-3 10,0 3 5-9,-6 8-14 12,-4 4-2-6,-14 5-2-4,5 2 1 4,-12 6-3 3,0 12-1 0,-12 17-1-6,-11 20 0 4,-8 13-3 2,-7 13 2-6,-5 11-2 4,-2 6-1 2,-10 8 0-5,5 3 1 2,-6 2-1 1,0 0-1-2,0 0 1 2,0 0 1 0,-10 0 0-1,-31 0 1 0,-14 22 1 1,-6 3-1 3,-4 3 1-4,-8 3-3-2,2 3 1 2,2 0-1 1,2-1 3 2,9-4-2-6,16-7-1 4,15-8-2 2,14-11 1-6,13-3 1 8,0 0-2-8,2 0 2 4,49 0-6 1,19 0 3-1,17-22 2-3,4-13 1 3,2-3-2 3,1-7 1-7,-11-1-1 4,-15 2 0 2,-12 10 1-5,-19 8 0 4,-14 13 1 2,-16 4 0-8,-3 6 1 6,-4 3 4-5,0 0-4 4,0 0 2 0,0 6 0-1,0 30 11 0,-7 17-2 4,-10 15-10-6,1 2-1 5,4 1-1-3,-1-9 0 1,10-12 0-3,0-16-9 3,3-15-25 0,0-16-34 0,0-3-62-3,0-14-48 1,0-28-111 4,6 14-66-1</inkml:trace>
    </iact:actionData>
  </iact:action>
  <iact:action type="add" startTime="25333">
    <iact:property name="dataType"/>
    <iact:actionData xml:id="d7">
      <inkml:trace xmlns:inkml="http://www.w3.org/2003/InkML" xml:id="stk7" contextRef="#ctx0" brushRef="#br0">27005 12797 351 0,'0'0'269'4,"0"0"-107"4,0 0 28-3,0 0-56 1,0 0-18 3,0 0-30-1,0 0-22-2,16 103-7 2,-16-43-15 1,-9 9-3-2,5 0-10-1,-2 2-6 3,2-12-12-1,4-9-6 0,0-13-3 0,0-10-2-2,0-6-2 1,0-8-21 1,0-4-25-1,7-9-56 1,11 0-46 1,-8-6-48-3,-2-16-173 3</inkml:trace>
    </iact:actionData>
  </iact:action>
  <iact:action type="add" startTime="25606">
    <iact:property name="dataType"/>
    <iact:actionData xml:id="d8">
      <inkml:trace xmlns:inkml="http://www.w3.org/2003/InkML" xml:id="stk8" contextRef="#ctx0" brushRef="#br0">27246 13130 671 0,'0'0'188'2,"0"0"-33"3,0 0-23 1,-167 0-65 2,98 0-29 0,8 0-23 0,7 0-14-2,16 0-1 3,6 0-1-1,15 0-32-1,7 0-61 0,10 0-88 0,0 0-212 2</inkml:trace>
    </iact:actionData>
  </iact:action>
  <iact:action type="add" startTime="25876">
    <iact:property name="dataType"/>
    <iact:actionData xml:id="d9">
      <inkml:trace xmlns:inkml="http://www.w3.org/2003/InkML" xml:id="stk9" contextRef="#ctx0" brushRef="#br0">27585 13185 589 0,'0'0'114'2,"0"0"0"4,0 0-24-1,0 0 16 3,0 0-26 0,0 0-26 0,-130 9-11 0,95 10-2 1,9 4-5 0,7-1-1-2,12-2-1-1,2-5-11 0,5-5-5 4,0-3-4-1,0-5-7-5,31-2-7 4,6 0-8 0,5 0-1 3,-4-11 5 3,-5-8-11-12,-7-2-3 8,-5 1-4-8,-4 5 3 5,-10-2 4 3,2 2 4-6,-6 6 4 4,-3 3 2-2,0 4 3 3,0 2 2-2,0 0 5 1,0 0 14-1,0 2 26 1,0 18-20 0,-6 0-3 1,-1 0-3-3,1 2-10 0,-1 1-3 4,7-6-3 2,-3-3-3-10,3-9-13 7,0 2-15-5,0-7-38 7,0 0-43-8,0 0-118 9,0 0-352-5</inkml:trace>
    </iact:actionData>
  </iact:action>
  <iact:action type="add" startTime="26360">
    <iact:property name="dataType"/>
    <iact:actionData xml:id="d10">
      <inkml:trace xmlns:inkml="http://www.w3.org/2003/InkML" xml:id="stk10" contextRef="#ctx0" brushRef="#br0">27815 12626 390 0,'0'0'312'5,"0"0"-164"1,0 0 5 0,0 183-77 2,-2-122-17-1,-10 1-10 2,-1 3-9-3,-3-3 5 3,9-6-2-1,-3-6-3-3,4-4-11 3,1-11-2 0,3-6-6 0,-1-11-2-1,3-10 4 1,0-6-1 0,0 2 5 0,0-4 0-2,0 0 1 2,0 0-13 0,0 0-6 1,0 0-4-1,0 0-5-3,0 0 0 4,0 0-1-2,0 0-3 1,0 0 4 0,5 0 0-2,19-12 2 2,3-10-2-2,2-5 1 2,-1 0 0 0,5-1-1 0,-1 2 0 0,-3 8 4-2,-6 1 1 2,-3 4-4 0,-4 8 0 3,-11 0 0-3,2 5-1 0,-7 0-10-4,0 0-50 2,0 0-66 1,0 0-65 4,-4 0-111-4,-4 0-314 0</inkml:trace>
    </iact:actionData>
  </iact:action>
  <iact:action type="add" startTime="26794">
    <iact:property name="dataType"/>
    <iact:actionData xml:id="d11">
      <inkml:trace xmlns:inkml="http://www.w3.org/2003/InkML" xml:id="stk11" contextRef="#ctx0" brushRef="#br0">27897 13160 615 0,'0'0'225'4,"0"0"-29"3,0 0-72 1,0 0-24-2,0 0 2 2,0 0-27 1,49 106-22-2,-39-77-22 1,3-4-19-2,-3-3-11 3,-2-5-1-1,-3-4-19-1,0-11-47 0,3-2-60 1,4 0-54 1,-8 0-164-2,5-17-113-1</inkml:trace>
    </iact:actionData>
  </iact:action>
  <iact:action type="add" startTime="26997">
    <iact:property name="dataType"/>
    <iact:actionData xml:id="d12">
      <inkml:trace xmlns:inkml="http://www.w3.org/2003/InkML" xml:id="stk12" contextRef="#ctx0" brushRef="#br0">28194 13250 350 0,'0'0'237'3,"0"0"-73"-3,0 0-29 8,0 0-69 0,0 0-15-1,181-81-18 0,-158 59-21 2,-10-2-5 1,-10 1-7-2,-3 5 0-4,0 6-2 5,-3 1-2-2,-30 8-8 4,-6 3 2-7,-6 0-4 4,1 17 14 0,8 17 31 5,9-1 5-11,6 4 19 6,13 2 0 6,8-2 0-12,0-3 6 9,0-4-4-9,5-1-28 5,23-7-24 3,4-8-5-6,5-7-19 4,6-7-31 4,-3 0-29-8,1 0-44 6,-7-21-37-5,-25 7-151 3,-6 6-344 1</inkml:trace>
    </iact:actionData>
  </iact:action>
  <iact:action type="add" startTime="27532">
    <iact:property name="dataType"/>
    <iact:actionData xml:id="d13">
      <inkml:trace xmlns:inkml="http://www.w3.org/2003/InkML" xml:id="stk13" contextRef="#ctx0" brushRef="#br0">29187 13067 265 0,'0'0'154'2,"0"0"-41"2,0 0 3 4,0 0-38 1,0 0-11 0,0 0 34-4,-32-28-7 3,-17 28-18 0,-4 12-27 1,10 7-13-3,2-2 2 1,9-1-9 1,15 2 3 0,7-5-6-2,10 2 0 2,0 1-6 0,10 4-20 1,28 4 0-4,5-7-1 3,2-4-5 1,-13-11-4-2,-3-2-5-1,-3 0-14 2,-9-19-7 0,-3-15-4 1,-4-2 19-4,-10 5 10 3,0 10 7 1,0 11 4-2,0 7 0 0,0 3 1 0,0 0 0 2,0 0 3-2,0 23 23-1,-3 14-13 2,-4 1-6 0,4-1-8 0,3-6-2-2,0-9-20 2,0-4-17 1,0-8-87-1,0-10-155-3,0 0-240 3</inkml:trace>
    </iact:actionData>
  </iact:action>
  <iact:action type="add" startTime="27996">
    <iact:property name="dataType"/>
    <iact:actionData xml:id="d14">
      <inkml:trace xmlns:inkml="http://www.w3.org/2003/InkML" xml:id="stk14" contextRef="#ctx0" brushRef="#br0">29514 13002 358 0,'0'0'205'2,"0"0"-121"5,0 0 48 1,0 0-67-1,0 0-2-1,0 0-15 3,0 0-11-1,-78 54 20-2,78-37-7 2,0 3-7 1,0 2-7-2,0 3-4 0,3 4-1 0,10-2-11 2,-3 5-5 0,0-10 1-4,-7-2-6 3,2-8-6 0,-5-1-4 0,0-1-4 0,0-1-5-1,-21-1-11 0,-11-1-19 1,-8-6-41 0,-2-1-64-2,27 0-88 2,4 0-136 0</inkml:trace>
    </iact:actionData>
  </iact:action>
  <iact:action type="add" startTime="28416">
    <iact:property name="dataType"/>
    <iact:actionData xml:id="d15">
      <inkml:trace xmlns:inkml="http://www.w3.org/2003/InkML" xml:id="stk15" contextRef="#ctx0" brushRef="#br0">30226 12822 346 0,'0'0'78'2,"0"0"37"6,0 0-27-1,0 0-9-1,0 0-18 1,0 0 2 2,48-134-15-1,-48 134 9-2,0 0-9 2,-16 0 43 0,-23 0-39 0,-6 33-16-2,-3 11-16 2,-1 5 6 0,2 7-7 0,11 2 12-1,13-1 3 1,10-6 2 0,13 0-3 10,0-4-5-18,0 1-1 9,32-4-13-5,8-14-8 8,4-8 1-10,-1-16 9 7,-2-6-15 0,-5 0-1 3,0-39-8-10,-8-15-2 6,-8-7-6 2,-7-6-5-6,-13 1 4 6,0 1-10-6,0 12-14 5,-17 14-27 1,-18 5-61-7,15 34-112 5,4 0-332 3</inkml:trace>
    </iact:actionData>
  </iact:action>
  <iact:action type="add" startTime="31866">
    <iact:property name="dataType"/>
    <iact:actionData xml:id="d16">
      <inkml:trace xmlns:inkml="http://www.w3.org/2003/InkML" xml:id="stk16" contextRef="#ctx0" brushRef="#br2">14470 10322 521 0,'0'0'216'5,"0"0"-45"-1,0 0-42 5,0 0-53-2,0 0-26 1,0 0-18 0,0 0-6-2,39 2 4 2,-39-2 12 0,0 4 10-1,-16 5 0 0,-28 1 33 3,-12 4-55-4,1-1 4 3,-6 2 7-3,-9-3-10 3,-1-3 6-2,-3 1-2 3,-5-5 1 4,-1 5-4-12,-1-5 4 6,-2 0-12-1,-1-5 0 1,-2 0-3-2,1 0 7 2,-11 0-10-4,5 0 1 4,-3 0 4 0,-2 0 2 0,8-3 0 0,-5-1-6 0,9-5-6 0,4 3 1-2,-1 1-14 2,-2-2 0 2,2 6 0-5,1 1 0 2,-4 0 0 1,-6 0 0-1,6 0 0 3,-3 0 0 0,6 0 0-7,4 0 0 6,-2 0 0-3,2 0 0 1,0 0 0 2,3 1 0 0,0 6 0-6,-3-5 0 7,6 1 0-4,-1 3 0 3,8-4 0 1,0 2 0-6,6-1 0 5,-1-1 0-1,-5-2 0-2,2 0 0 2,-2 0 0 1,5 0 0-5,3 0 0 4,7 2 0 0,0 1 0 1,1-3 0 1,0 3 0-7,-4 4 0 5,-4 0 0 0,-8 5 0 1,-1 1 0-2,1 4 0 0,-9 0 0 2,5 3 0-5,-4-4 0 5,1 0 0-2,1-3 0 2,-1-5 0-4,-1 1 0 6,3-1 0-4,-7 1 0 0,6-1 0-3,-1 3 0 5,-1-2 0 0,8-2 0-1,0 3 0-1,3-5 0 0,0 0 0 3,5 2 0 0,-4-2 0-8,4 1 0 7,-1-4 0 0,2 5 0 1,1 1 0-8,-2-2 0 6,-1 2 0 1,4 0 0 3,-11-4 0-11,2 1 0 6,1-2 0 2,1 2 0 0,5 0 0-5,-1 1 0 3,-2 0 0 2,1-4 0-1,2 1 0 1,3 0 0-3,13-1 0 2,1-2 0 1,6 5 0-5,0-5 0 3,3 0 0 1,-3 0 0 0,-2 0 0 2,-7 2 0-4,-7-2 0 3,-1 0 0-5,-2 2 0 4,11-2 0 0,8 0 0 0,7 0 0 0,12 0 0 2,3 0 0-7,3 0 0 6,4 0 0-2,3 0 0 3,0 0 0-4,0 0 0 1,0 0 0 0,0 0 0-1,0 0 0 3,0 0 0-1,0 0 0 0,0 0 0-3,0 6 0 7,-3 11 0-6,-1 8 0 1,-2 9 0 2,3-1 0-3,-4 4 0 1,-2 6 0 1,2 2 0 0,-1 2 0-2,4 9 0 3,-2 6 0 0,-1 3 0-5,3 6 0 3,-1-5 0 2,5 3 0 0,0-3 0-3,0-1 0 5,0 2 0-8,0 7 0 6,0-2 0-2,0 7 0 3,0-3 0-2,0-11 0 0,0-7 0-6,0-7 0 8,0-5 0-1,0-4 0 0,0-3 0-6,0-5 0 5,0 1 0 3,0 3 0-5,0-4 0 2,5-4 0-1,-4-4 0-1,2-4 0 3,1-6 0-1,-4 2 0-2,3-5 0 1,-3 5 0-1,0 2 0 3,0 2 0 0,0 6 0 0,0 3 0-2,0 2 0-3,0-4 0 5,0-7 0-1,0-5 0-1,0-8 0 3,0-7 0-6,0 1 0 4,0-3 0 0,0 0 0-1,0 0 0 0,0 0 0 1,0 0 0 1,0 0 0-2,0 6 0 0,3 5 0-1,10-2 0 3,2 1 0-1,-5-1 0-2,3-3 0 3,-6 3 0-1,5-4 0 0,-4 3 0-3,1-4 0 5,1 1 0 2,3-2 0-12,5-1 0 9,8 3 0 0,4-2 0 0,14 0 0-5,4-3 0 2,8 0 0 5,8 0 0-2,13 0 0-6,7 4 0 4,6 1 0 2,7-3 0-1,0-2 0 1,0 3 0-3,0 0 0 3,3 0 0-5,3 3 0 4,-1-1 0 1,2 1 0 1,-1-2 0-7,-6 0 0 5,4 5 0 0,5-7 0 0,6 2 0 2,-6 1 0-6,-3-1 0 6,-9-2 0-1,-10-2 0-6,-6 0 0 5,-3 0 0 0,-3 0 0 0,7 0 0 1,-2 0 0 0,7 0 0-5,-1 0 0 3,-5-9 0 1,-1 3 0 2,-3 1 0-6,3-3 0 7,-9 2 0-3,0 3 0-4,-3 0 0 4,2 3 0 0,-5 0 0 0,5 0 0 2,-2 0 0-6,10 0 0 6,-1 0 0-6,9 0 0 4,1-2 0-1,0-1 0 3,0 1 0 0,0 2 0-8,-3 0 0 7,-4 0 0-1,0-4 0 1,-4-2 0-2,-2 1 0 0,5-4 0 3,1 1 0 1,-3-3 0-9,-3-3 0 5,2 6 0 5,-5-4 0-10,3 3 0 7,1 3 0 0,8-1 0-4,-3-2 0 5,4 1 0-6,-1-1 0 5,-6 1 0 1,1-1 0-3,-3 3 0-3,1 4 0 4,-2 2 0 0,-1-3 0 0,-7 0 0 1,4 1 0-3,-6-2 0 2,0-1 0 0,-5 0 0-3,-3 2 0 2,-3 0 0 3,-6 3 0 2,-1 0 0-9,-2 0 0 4,-2-2 0 2,-4-1 0-4,-6-1 0 4,-2-2 0 1,-2 4 0-7,2-3 0 6,-2-1 0-2,-2 0 0 1,8 3 0 2,-1-2 0-6,-1 5 0 5,-1-4 0-3,-5 4 0 3,2 0 0-2,4 0 0-1,-6 0 0 0,-6 0 0 2,-1 0 0 1,-4 0 0-4,2 0 0 3,-10 0 0 2,5 0 0-6,-7 0 0 4,1 0 0 2,-3-3 0-2,0 3 0-2,0-2 0 1,0 2 0 3,0 0 0-2,4-5 0-1,3-10 0 0,5-4 0-1,1-7 0 3,-2 4 0-1,2 0 0 0,-5 0 0-2,0 4 0 2,-3-1 0-1,2-1 0 1,-4-2 0 0,-3-10 0 1,0-3 0-5,0-4 0 3,0-10 0 2,0-1 0-1,0-1 0-1,0-11 0-1,-7-8 0 4,-1-12 0-2,-8-13 0 1,-1-9 0-5,5 0 0 4,-2 1 0-1,4 6 0 0,0 7 0 2,4 5 0 0,6 7 0 0,0 8 0-6,0 3 0 5,0 7 0 0,0 2 0 0,0-1 0-1,-7 0 0 1,-1-1 0 2,-2-1 0-3,-6 4 0-3,2 4 0 4,-2-4 0 1,-4 7 0 1,2-6 0-8,2 6 0 7,0 5 0-1,5 2 0 4,2 15 0-11,6 5 0 8,3 12 0-1,-1 7 0 1,1 4 0-4,-3 0 0 2,3 0-15 1,0 25-96 1,0 25-23-2,0-18-182 1,0 0-62 1</inkml:trace>
    </iact:actionData>
  </iact:action>
  <iact:action type="add" startTime="35422">
    <iact:property name="dataType"/>
    <iact:actionData xml:id="d17">
      <inkml:trace xmlns:inkml="http://www.w3.org/2003/InkML" xml:id="stk17" contextRef="#ctx0" brushRef="#br2">22836 10655 625 0,'0'0'190'6,"0"0"0"1,0 0-58-3,0 0-11 4,0 0-7 0,0 0-37 0,0 0-36-2,0-13-21 2,-49 13 24 1,-13 3-3-2,-12 11 18-1,-3-1-7 2,-7-1-14 0,-9 3-4 0,-1-8-1-2,-12-1-1 5,6 1-15 5,-1-2 2-14,3-2-6 4,1-3 0 3,-1 0-2-5,-1 0 8 4,5 0-6-2,7 2-4 2,6 5 2 2,4-2-4-2,5 3 4-4,5 0-4 4,2 3 1 0,8 2-5 1,8-6 0-1,5 5 0 1,4-4-1-5,4 1-1 5,5-4 1-1,6 1-1-4,7-4-1 5,3 3 0-1,1-2 1-2,2 1-1 2,-1-1 0 0,0-1 0 0,-2 1 0 1,-2-3 0-3,-9 4-1 3,0 0 0-1,-2 0 1-5,-4-2-1 6,8 1-1 2,3-3-1-3,3 0-3-2,9 0 2 2,5 0 0-3,4 0 4 4,0 2 0-2,0-2 1-2,0 4 2 6,0 13-1-5,0 7 1-1,0 10-3 4,13 6 0 1,3-1 1-1,-5 1-1-7,1 2 0 7,1 5 1-2,-3 5-1 2,-6 6 0-1,5 2 0 1,-8 6 0-3,2 3 0 1,2-9 0 1,-5 0 1-1,0-2-1-1,0 2 1 5,0-2 0-8,0 7-1 6,0-6 1-2,0 3-1 2,0-8 1-2,3-2 0 2,1-5-1-2,0-3 2 0,4 0-1 2,-3-1 1-4,5 6-2 3,-5-8 4 1,4-5-3 0,-5-2 0-6,3-9-1 8,-4-2 1-6,0-6-1 4,0-9 1-2,-3-2-1 1,0-3 1 1,0-3-1-5,4 2 1 4,-1 10-1 0,-1 8 1 1,5 8-1-1,-3-2 0-2,-1-5-1 2,-2-7 1 1,-1-4 0-5,0-6 0 3,0-1 1 3,3-3-1-2,8 3 0-1,12 0 1 1,7 3-1 0,11-1 0-1,8-2 0 0,12 0 0 1,3-3 0 2,13 0 0-6,7 0 1 3,8 0-1 3,0 0 0-4,5 0 1 2,-7 0 0 0,4 0 0-1,-1-8-1 1,1 5 1 3,0-9 1-10,2 5-1 7,-2-8 0 2,-3 0-1-2,-7 1-1-4,-7-4-4 4,-1 5 3 0,-8 2 1 2,-5-2-1 2,-3 1 1-10,-6 4 2 6,-1 0-2-3,-6 2 2 4,-2 3-2 1,4-3 1-6,-6 4 0 4,1 0 1-1,2 2-1 2,-5-4 0 2,1 1 0-8,-7-2 2 5,1 0-2 1,-3 1-1-2,-1-2 1-1,0 3 0 3,-7-1 0-3,-5-3 0 2,0 4 0 0,-8 0 0 0,-2 1 1-4,-9-1-1 5,-1 3 0-2,0 0 0 1,0 0-1 0,0 0 0-1,0 0 1 2,0 0 0-3,0 0-1 2,0 0 0-1,0 0-1 3,0 0 0-7,0 0 1 5,0 0-2 0,0 0 2 1,0 0 0-3,0 0-1 2,0 0 0 1,0 0 1-3,0 0-2 1,0 0 3 1,0-5-4 2,0-12-1-4,0-12-5 1,0-16 7 2,0-7-1 0,0-10-2-2,0-12 4 0,0-4 2 0,0-18-1 0,0-11 1 2,-4-9 0-4,-3 0 0 1,1 6 0 3,0 11 0-2,-1 7 0 2,3 7 0-1,-5 3 0-2,4 5 0 3,-5 3 0 4,5 6 1-11,-4 6-1 7,0 4-1-3,3 2 1 1,5 5 0 0,-2 8 0 0,-1 7 1 1,4 8-2 2,0 6 2-6,0 1-2 5,0 10 1-2,0 0 0-2,-5 7 0 4,5-4 0-2,-1 6-1 3,-2-3 1-5,-7-1-1 4,0-5 0-1,0 0 0 0,-1 2 2 1,4-1-1-5,4 10 0 7,3 0 0-7,-3 0 0 2,0 0 0 3,-7 0 1-2,-4 0 0 3,-9 0 2-3,2 0-2 1,-5 0 0 0,-3 0 0 1,-3 10-1-6,-8 1 1 5,-5 0-1 1,7 1 2 0,0-2-2-3,5-2 0 0,4-1 0 3,2-1 2 2,8-4-2-9,1 5-3 5,4 1 0 2,-2 6-3-2,0 13-65 2,-4 10-76 0,15-17-94-1,5 5-55-1</inkml:trace>
    </iact:actionData>
  </iact:action>
  <iact:action type="add" startTime="38839">
    <iact:property name="dataType"/>
    <iact:actionData xml:id="d18">
      <inkml:trace xmlns:inkml="http://www.w3.org/2003/InkML" xml:id="stk18" contextRef="#ctx0" brushRef="#br2">708 17005 190 0,'0'0'333'6,"0"0"-130"1,0 0-42 0,0 0-21-1,0 0-34 2,0 0-11-1,0 0-3 1,0 0-1-2,0-12-12 3,0 12 4-1,20-5 0 0,15 5-7-2,19-12-41 2,14 1-1 0,16-2-9 0,16-2-6-2,13-5-4 8,3 3-2-10,-5 0 2 3,-3 9 3-1,-17 1 4 2,-14 3 0 3,-21 1 3-5,-17 3-5 0,-15 0-4 3,-16 0-8-1,-8 0-2 0,0 0-4-4,0 0-2 5,0 0 0-2,0 0-3 1,0 0 3-2,0 0-1 3,-19 0 0-1,-23 0 0 1,-13-3 1-5,-17-11-3 4,-2-3 2 1,-6-8 1-1,-4-5-1-2,4-5 1 2,-1-7-2-1,6 3 0 1,10 2 2-1,8 7 0 1,17 11 0-1,6 4 0 3,12 9 0-5,8 6 0 4,10 0 0-3,-2 0 1 4,6-5-1-6,0 5 0 4,0 0 1 1,0 0-1 1,0 0 0-4,0 0 1 0,0 0-1 2,0 0 0-1,0 0 0 4,0 0 0-8,0 0 0 7,0 0-1-3,0 0 2-1,0 0-1 2,0 0 0 2,0 0 1-3,0 0 1 0,0 0-1 1,0 0 1-2,0 11 0 3,10 26-2-3,9 7 0 0,4 1 1 2,-1-2 0 2,5 10-1-4,8 14 1 1,3-2 0 1,-2 8-1 1,3-5 1 1,-1 2 1-7,-8-9 0 5,1 1 4 0,-4-5-3 0,-4-8-1 1,-4-17 2-2,-9-7-4 5,-2-11 0-10,-1-3 0 7,-1-8 0-5,-6 0 0 6,3-3 0-3,-3 0 0-1,0 0-4 3,0 0-1-1,0 0 3-2,4 0-3 1,0-24-6 2,-1-25 3-1,3-20 5 5,-6-19 2-11,0-4 1 6,0-9-1-1,0-1 1 0,0-3 0 2,0 10 0-3,0 9 0 1,6 4 0 2,3 11-1-2,-1 18 1 1,-1 14 2 4,-1 13-2-10,-6 21-2 5,3 0 2 2,-3 5 3-4,0 0-1 1,0 0-1 2,0 0 0 1,0 0 0-2,-19 0 2 1,-30 30 7-1,-15 15-5 4,-4 6-4 1,-4 10 2-10,2 7 3 6,-1 3-1-3,6 0-5 3,5 0 0-1,7-3 0 2,6-12 0 0,10-17 0-3,13-14 0-1,11-8 0 4,11-17 0 0,2 0 0-1,0 0 0-4,0 0 0 4,0 0-9 0,5 0-51-1,33 5-30 0,11 16-97 2,-25-7-55-2,-7 6-153 6</inkml:trace>
    </iact:actionData>
  </iact:action>
  <iact:action type="add" startTime="44527">
    <iact:property name="dataType"/>
    <iact:actionData xml:id="d19">
      <inkml:trace xmlns:inkml="http://www.w3.org/2003/InkML" xml:id="stk19" contextRef="#ctx0" brushRef="#br0">27595 5582 363 0,'0'0'179'2,"0"0"40"4,0 0-22 2,0 0-48 1,0 0-21-4,0 0 10 3,0 0-18 0,-14 49-3 0,14-49-31-1,3 0-20 1,37 0 10 0,20-19-30-1,21-12-6 0,10-5-5 0,19-8-7 3,2 0-9-2,4-3-1 7,-3 7-4-15,-9 8-5 10,-14 11-9 3,-19 9 0-9,-11 10 0 2,-16-1 0-2,-15 0 0 4,-14 3 0 0,-9-3 0-1,-6 3 0 2,0 0 0-2,0-6 0 1,-13-5 0-1,-48-17 0 1,-35-17 0-1,-21-11 0-1,-15-3 0 1,1 6 0 2,5 4 0 4,12 13 0-11,7 2 0 8,20 11 0-6,20 5 0 5,20 6 0-3,23 4 0 2,11 5 0 2,10 0 0-5,3 3 0 4,0 0 0-4,0 26 0 4,27 41 0-2,26 31 0 0,10 20 0 3,7 9 0-5,-2 6 0 3,-1 0 0 2,-9-2 0-4,-6-8 0 3,-11-11 0-2,-11-22 0-1,-13-25 0 4,-2-23 0-5,-6-20 0 3,-9-10 0-2,4-7 0 0,-3-5 0 3,2 0 0-2,2 0 0-1,8 0 0 3,5-17 0-1,13-42 0 0,11-37 0-1,1-32 0 3,2-26 0-6,-1-29 0 6,-6-9 0 0,-4 2 0-7,-12 12 0 5,-9 33 0 2,-9 39 0-6,-4 40 0 3,0 31 0 3,0 22 0 0,0 13 0-7,0 0 0 5,-31 0 0 1,-22 3 0-2,-13 33 0 2,-13 29 0-4,-3 24 0 2,1 27 0 5,1 19 0-10,-1 8 0 7,8 0 0 1,5-11 0 2,6-13 0-10,11-24 0 6,8-11 0 3,11-22 0-7,11-18 0 4,17-14 0 4,1-23 0-10,3-7 0 7,0 0 0-4,0-15 0 2,28-32-118 1,7-17-121 1,-22 25-111-3,-9 9-319 1</inkml:trace>
    </iact:actionData>
  </iact:action>
  <iact:action type="add" startTime="46003">
    <iact:property name="dataType"/>
    <iact:actionData xml:id="d20">
      <inkml:trace xmlns:inkml="http://www.w3.org/2003/InkML" xml:id="stk20" contextRef="#ctx0" brushRef="#br0">16454 7783 611 0,'0'0'170'2,"0"0"-21"5,0 0-38 2,0 0-18-3,0 0-21 2,0 0 2 0,0 0-2 0,-91 24 48-2,121-66-6 2,19-12-12 1,15-13-14-2,13-14-11 0,17-22-18 0,21-6-1 2,17-15-14-1,13-5-11 7,0-3-33-14,-5-2 0 5,4-8 0 6,-1 3 0-9,4-6 0 4,5-6 0 3,-6-4 0 3,-5 0 0-11,-11 9 0 6,-9 21 0 2,-13 13 0-5,-3 13 0 4,-17 8 0-4,-8 13 0 5,-22 10 0 4,-19 24 0-9,-19 19 0-5,-10 13 0 8,-10 5 0 1,0 7 0-2,0 0 0-2,0 0 0 6,0 0 0-5,-43 19 0 0,-28 23 0 4,-38 15 0-1,-16 4 0-2,-22 6 0-3,-10 0 0 4,-4 0 0 2,5-3 0-1,14-3 0-6,15-4 0 5,20-12 0 2,30-7 0-2,31-19 0-4,23-10 0 4,23-9 0 1,0 0 0-1,23-13 0-2,49-33 0 2,40-10 0 1,42-1 0-2,20-1 0 0,8 1 0 3,-9 9 0-6,-21 8 0 5,-30 5 0 0,-25 6 0-5,-33 11 0 4,-24 9 0 4,-17 6 0-10,-17 3 0 6,-6 0 0 0,0 6 0 0,0 50 0-2,-10 25 0 2,-23 16 0 3,-1 6 0 1,-6-16 0-10,4-16 0 7,7-19 0-5,8-18 0 5,13-18 0 1,8-16 0-7,0 0 0 5,40-16-53 1,34-46-173-1,-23 21-67-2,-8-8-55 3</inkml:trace>
    </iact:actionData>
  </iact:action>
  <iact:action type="add" startTime="46782">
    <iact:property name="dataType"/>
    <iact:actionData xml:id="d21">
      <inkml:trace xmlns:inkml="http://www.w3.org/2003/InkML" xml:id="stk21" contextRef="#ctx0" brushRef="#br0">20085 4696 778 0,'0'0'98'8,"0"0"40"-5,0 0-60 5,0 0-11-2,0 0 29 2,0 0-4 0,0 0-1 1,-255-37-23-3,140 99 15 3,-5 16-6-2,14 12-10 1,22 3-15-1,28-1-7 0,28-1-11 1,28-7-6 0,16-2-9-2,71-12-1 2,38-11-12 9,21-19-1-17,5-29-5 13,0-11-1-11,-11-40-2 9,-12-44 2-8,-19-30-2 3,-28-22 1 4,-31-19-1-1,-32-2-2 2,-18 19 1-9,-18 34-23 6,-50 37-74 3,-20 37-91-5,37 30-86-2,5 25-310 4</inkml:trace>
    </iact:actionData>
  </iact:action>
  <iact:action type="add" startTime="47624">
    <iact:property name="dataType"/>
    <iact:actionData xml:id="d22">
      <inkml:trace xmlns:inkml="http://www.w3.org/2003/InkML" xml:id="stk22" contextRef="#ctx0" brushRef="#br0">23378 7935 750 0,'0'0'268'4,"0"0"-126"2,0 0 19 1,0 0-40-1,0 0-17 2,214-219-20 0,-133 101-13 1,17-22-5-4,7-21-1 3,15-12-5 1,15-7-1-1,8-5-9 1,9-2-13-4,-2 5-28 13,-10-2-9-18,-16 4 0 11,-20 2 0-8,-7 6 0 4,-10 9 0 3,-7 17 0-6,-11 22 0 5,-12 29 0 1,-21 33 0-4,-11 25 0 3,-14 18 0-4,-2 11 0 4,-6 5 0 5,-3 0 0-12,0 3 0 3,-26 11 0 2,-44 40 0 3,-22 16 0-5,-10 12 0 4,-8-3 0 1,-3 3 0-6,1-7 0 5,5-5 0-2,13-8 0-1,17-7 0 7,20-17 0-11,17-12 0 9,24-10 0-7,9-8 0 5,7-5 0-5,0 0 0 8,50 0 0-5,36-22 0 0,25-18 0-2,7-8 0 3,7-5 0 3,1-9 0-6,-12-4 0 5,-17 10 0-6,-17 9 0 12,-26 17 0-14,-24 9 0 7,-14 17 0-6,-12 4 0 8,5 0 0 0,-6 38 0-9,-2 40 0 7,-1 26 0 0,0 6 0-4,0 0 0 3,0-12 0 5,0-21 0-11,0-19 0 6,0-25 0-4,0-16 0 4,0-14 0 0,11-3-129 0,19-30-85-2,12-46-27 2,-20 23-16 3,-1 2-128-3</inkml:trace>
    </iact:actionData>
  </iact:action>
  <iact:action type="add" startTime="48299">
    <iact:property name="dataType"/>
    <iact:actionData xml:id="d23">
      <inkml:trace xmlns:inkml="http://www.w3.org/2003/InkML" xml:id="stk23" contextRef="#ctx0" brushRef="#br0">26314 4471 649 0,'0'0'146'4,"0"0"-16"1,0 0-34 2,0 0-22 1,59-150-12 0,-97 128 1-2,-19 5 6 3,-29 9 12-1,-14 8 4-1,-12 0-8 0,-1 47-7 1,3 21 4-1,23 20-10 2,19 13-12-1,26 5-7 0,29-5-10 0,13-8-10 9,39-9-5-13,48-16 11-4,28-12-7 9,25-17-14-2,14-19 5 3,-1-20-7-6,-5-8-5 4,-27-51-2 0,-24-20-1 0,-33-19 0-2,-34-9-2 1,-30-6-6 1,0 7-14 1,-58 8-43 0,-36 16-38-5,-29 18-60 5,-18 7-72-2,76 54-71 4,1 3-596-7</inkml:trace>
    </iact:actionData>
  </iact:action>
  <iact:action type="add" startTime="51713">
    <iact:property name="dataType"/>
    <iact:actionData xml:id="d24">
      <inkml:trace xmlns:inkml="http://www.w3.org/2003/InkML" xml:id="stk24" contextRef="#ctx0" brushRef="#br0">13839 5257 354 0,'0'0'148'6,"0"0"-30"-1,0 0 10 1,0 0-36 3,0 0-37-1,0 0-13-2,0 0-5 2,16 16 41 0,-61-16 20 1,-6 0-1-2,-14 0 6-1,-15 0-9 2,-7 0-22 0,-7 0 6-2,-9 0-11 2,-7-4-3 0,-3-16-3 11,1-3-6-15,4-1-15-4,-1 1 2 12,-4 1 3-1,1 2-13-9,-11 6-2 5,-7-1-13 3,-8 8-17-5,-1-1 0 2,-2 1 0 3,-4 1 0-4,-11 0 0 2,-8 5 0 1,3-9 0-4,-3 3 0 1,11-5 0 3,8-2 0 0,7 0 0-3,2 3 0 1,12-2 0 1,7-4 0 1,3 4 0-3,3 2 0 1,-6 0 0 1,-6 6 0 1,-2-2 0-5,2 7 0 4,1 0 0 1,6 0 0-2,3 0 0 3,1 0 0-5,-5 0 0 3,4 7 0 0,-2 1 0-2,10 0 0 4,0-4 0 2,8-2 0-10,10-2 0 6,6 0 0 1,9 0 0-3,5 0 0 4,3 0 0-8,9 0 0 7,-2 0 0-1,8 0 0 1,-2 0 0 0,5 0 0-5,-5 0 0 3,2 0 0 2,-5 0 0 0,-2 0 0-3,-9 0 0 1,-5 0 0 2,-4 0 0-3,-8 0 0 1,-3 0 0 4,1 0 0-8,-1 0 0 5,12 0 0 0,4 0 0 2,1 0 0-6,8 0 0 4,-4 0 0 2,8 0 0-3,4 0 0 1,0 0 0-4,-2 0 0 6,-1 0 0 3,4 0 0-10,-7 0 0 5,2 0 0-3,3 0 0 3,-7 0 0 1,9 0 0-1,-1 0 0-1,7-6 0 4,1 0 0-9,-5 1 0 4,-2-4 0 5,-10 4 0-2,-8-4 0-4,-11 2 0 1,-14-5 0 3,-19 0 0 0,-16-5 0-5,-12 1 0 4,-11 2 0 1,-2-3 0 1,2 7 0-7,-4 5 0 5,2 3 0 0,10 2 0 2,7 0 0-2,9 2 0-4,8 20 0 4,2-4 0 2,14 4 0-6,11-2 0 3,19-3 0 3,21-9 0 0,16-5 0 0,17 1 0-8,16-4 0 6,1 0 0 0,3 0 0-1,0 0 0-2,0 0 0 5,-16 5 0-3,-6-3 0 1,-13 5 0-1,-5-2 0 0,-1-5 0 3,-2 0 0 2,-1 0 0-11,-6 0 0 6,-1 0 0 2,2 0 0-2,2 0 0 3,-1 0 0-6,-8 0 0 4,-2 0 0-2,-13 0 0 2,1 0 0 0,-2 3 0 3,8 2 0-8,3 2 0 8,-1-2 0-4,1 0 0 8,0 0 0-13,-6 4 0 2,5-1 0 3,-6 7 0 2,1 2 0 1,8-4 0-7,2 4 0 5,15-9 0 2,10 2 0-7,8 1 0 5,0-5 0 0,1 4 0 1,-6 7 0 5,-11 3 0-12,-4-1 0 7,-4 5 0 2,5-11 0-9,7-1 0 6,2-9 0 1,7-1 0-5,6-2 0 2,1 0 0 3,9 0 0-1,3 0 0 0,8 3 0-1,0-3 0 0,-1 0 0 0,1 0 0 4,0 0 0-8,0 0 0 9,0 0 0-6,-4 0 0 1,4 0 0 2,0 0 0-2,0 0 0 0,0 0 0 0,0 0 0-1,-5 0 0 1,5 0 0 3,0 0 0-4,-3 0 0 1,-1 2 0 1,-9 8 0 0,-3-3 0 1,-4 3 0-3,9 3 0 2,-6 4 0 0,5-2 0-1,1-5 0 2,4 2 0-4,1-4 0 4,3-2 0 0,-1-6 0-5,1 0 0 3,3 0 0 3,-2 3 0-4,-9 2 0 1,3 7 0 2,-9 1 0 1,-2 4 0-4,5 5 0 7,-2-1 0-11,4-2 0 4,1 3 0 4,3-5 0-6,1 3 0 4,4 0 0 0,0 5 0 0,0 15 0 1,3 10 0-4,0 12 0 5,0 10 0-1,0 7 0 1,0 0 0-8,-7 0 0 5,1-6 0 3,-1 0 0-6,0-3 0 3,1-9 0 2,3 5 0 1,3-2 0-7,0 5 0 6,0 6 0 0,0 0 0 4,-1 2 0-12,-7-2 0 7,4-4 0 1,-3 0 0 1,-5 1 0-7,-4-1 0 4,-4-4 0 2,4-5 0 1,2-8 0 1,1-10 0-9,2-2 0 6,-5-5 0 3,9 0 0-9,-6-4 0 5,2-2 0 4,-1 0 0 0,5-5 0-9,-1-1 0 4,6-1 0 3,-1-1 0 0,-5 7 0-5,7 1 0 4,-2 0 0-1,-1 0 0 2,4 1 0 4,-5-4 0-11,5-6 0 7,0-3 0-2,0 2 0-2,0 1 0 31,0-3 0-34,0 1 0-1,0-6 0-1,0-1 0 0,0-4 0 7,13 1 0 2,15 1 0-2,15 3 0 0,18-6 0 2,12-3 0 2,11-2 0-9,9 3 0 9,7 3 0-8,4 0 0 6,0 4 0-1,14 1 0 2,1 3 0-6,8-4 0 4,4 1 0 0,-4-4 0 1,4-10 0-3,-4 0 0 2,4 0 0-1,6 0 0 2,10-12 0-5,-4-8 0 5,2 3 0-2,-8 2 0 3,-1 5 0 0,-12 7 0-6,-2 3 0 3,-15 0 0 3,-7 0 0-6,-7 0 0 4,-16 0 0 0,0-4 0 2,4 4 0-6,-1-7 0 3,11 7 0 0,2 0 0 2,-2 0 0 1,2 0 0-5,-9 0 0 1,0 0 0 4,-4-2 0-1,-2-2 0-2,-3-1 0-4,-1 3 0 6,9 2 0-1,-5-4 0 1,6 1 0-3,0-2 0 4,1-3 0 2,3-4 0-10,-1 0 0 6,-3 5 0-3,3-3 0 2,0 7 0 3,7-1 0-5,3 4 0 2,3 0 0 2,-3 0 0 5,1 0 0-13,-4 17 0 7,-4 2 0 2,-1-4 0-1,3 2 0-5,-8-6 0 6,1-2 0-7,-1 1 0 6,1-3 0-1,2 3 0 2,-2-1 0-7,-4 2 0 7,0-1 0-2,6 4 0-3,3 1 0 2,4 0 0 2,12 2 0 5,2 1 0-12,0 6 0 7,5 0 0 2,-5-4 0-8,2 0 0 6,-6 0 0-6,-4-7 0 5,-3 4 0 1,-7-2 0 1,-6-1 0-7,2-1 0 6,-17-1 0-1,4-7 0-1,-2 5 0 0,-2-10 0 3,2 0 0-5,2 2 0 3,1-2 0 1,0 0 0-2,0 0 0 2,-5 0 0-5,-2 0 0 4,-8 0 0 0,-6 0 0 1,-4 0 0-1,-1 0 0-1,-5 0 0 0,4 0 0-1,3 0 0 3,2 0 0-2,5 0 0 2,-2 0 0-6,6-7 0 7,-2-1 0-3,1 0 0 2,-4-1 0-3,-2 7 0 1,-2 2 0 3,0 0 0 1,9 0 0-9,-1 0 0 5,-1 0 0 2,2-3 0 0,0 1 0-5,3-5 0 5,4 2 0 1,4 2 0-2,11 1 0-5,4 2 0 5,10 0 0 2,0 0 0 1,-6 0 0-8,-1 0 0 5,-3 0 0 0,5 0 0 0,0-8 0-4,0-7 0 3,-7 4 0 3,2 2 0-3,-6 9 0 3,6 0 0-7,-6 0 0 6,5 0 0-2,-6 0 0 5,4 0 0-9,7 3 0 7,3 3 0-4,6 0 0 1,-3-4 0 2,-1-2 0-1,6 0 0-1,-7 0 0-1,1 0 0 2,1 0 0 1,-4-12 0 0,-2 5 0-7,-1-3 0 7,1 5 0-2,-2 0 0 2,-10 1 0 0,-13-4 0-2,-14 0 0 0,-4-3 0 1,-15 0 0-3,-5-4 0 3,-5 4 0 0,-7 0 0 0,-9 2 0 3,-1 4 0-8,-3 2 0 6,-3 3 0-2,0 0 0-1,1-2 0 1,6-6 0 3,-1-1 0-3,0-2 0 1,6-5 0-4,-4 5 0 7,4-3 0-4,-6-11 0 4,1-10 0-8,-7-16 0 8,0-23 0 0,0-13 0-9,0-14 0 6,0-20 0 2,0-13 0-6,0-18 0 5,0-9 0-3,6-6 0 2,-5 1 0 2,-1-3 0-8,0 0 0 7,0 1 0 1,0 6 0-3,0 6 0 2,0 10 0-5,6 8 0 5,4 17 0-2,3 11 0 2,-3 14 0-1,-4 4 0-2,-2 5 0 1,-4 9 0 3,0 9 0-5,0 22 0 1,0 13 0 4,0 14 0-2,0 10 0-3,0 3 0 4,-29 7 0 0,-20 0 0-4,-18 0 0 4,-12 0 0-1,-21 0 0 4,-10 17 0-11,-12-3 0 6,-14-2 0 3,-5-4 0 1,-7 1 0-9,-8-4 0 8,-10 1 0-5,-13-6 0 3,-6 0 0 1,-13 0 0-2,-14-3 0 0,6-17 0 3,-1 1 0-8,0 7 0 7,11 9 0 1,0 3 0 2,12 0 0-10,10 7 0 6,6 15 0 1,2-4 0-3,2-1 0 2,3-4 0-4,-3-2 0 6,0 3 0 3,-10-3 0-12,2-3 0 9,-1 0 0 2,8-2 0-11,1-2 0 12,-1-4 0-11,0 0 0 4,-3 0 0 4,4 6 0-2,10 5 0-2,1 2 0 1,5-2 0 3,-4 4 0-5,9-3 0 3,-3 1 0 8,-12 4 0-9,-3-3 0-6,-16 2 0 13,0 1 0-11,-7-5 0 9,-7 0 0-10,-3-12 0 10,5 0 0-10,4 0 0 7,20 0 0-7,21-15 0 7,19-4 0-2,17 2 0 2,19 2 0 6,7 2 0-14,8 4 0 12,3-2 0-11,1 2 0 4,-1 1 0 9,4-1 0-14,-2-5 0 6,-1 1 0 2,9-2 0-4,-2 2 0 3,3 1 0 1,4 4 0 18,-1-1 0-18,-8 1 0 2,-2 2 0-10,-10-5 0-1,6 1 0 2,-3 0 0 0,2 2 0 12,4 2 0-13,-5 3 0 17,2 3 0-14,-8 0 0-4,5 0 0 8,-6 0 0 1,3 9 0 6,6 4 0-6,-6-4 0-9,6-3 0 6,-3-6 0 2,-5 0 0 7,-3 0 0-11,6 0 0-4,0 0 0 8,5 0 0 3,7 0 0-8,9 0 0 8,-1 0 0-6,1 0 0 3,4 0 0-1,2-6 0 2,7-5 0 0,-5 1 0-4,-5 3 0 0,0 4 0 3,-5 3 0 1,-8 0 0-2,-6 0 0 2,-10 0 0-4,-12 14 0 3,5-1 0 1,-8 0 0-3,12-5 0 4,14-5 0 3,23 0 0-11,7 0 0 5,13-3 0 2,1 2 0-5,8-2 0 5,5 3 0-2,3-3 0 0,4 3 0 2,2-3 0-2,0 0 0 0,-5 0 0 4,2 0 0 3,-2 0 0-11,0 0 0 19,7 0 0-16,-1 0 0-6,3 0 0 1,0 0 0 11,0 0 0-5,-5 0 0-6,2 0 0 4,0 0 0 6,1 0 0-6,-3 0 0 10,2 0 0-8,-5 2 0-6,-4 5 0 15,-4-5 0-14,-1 4 0 12,9-1 0-13,-5 0 0 5,3 1 0 0,2 0 0 7,-1-2 0-11,0-3 0 5,5 3 0 0,-2-4 0 1,0 2 0 9,2-2 0-16,1 0 0 13,3 0 0-12,-4 0 0 12,4 0 0-10,0 0 0-3,0 0 0 8,-3 0 0-4,-3 4 0 3,-1-2 0 0,-6 5 0 0,5-3 0-1,1 0 0 5,4-2 0-6,0-2 0 13,3 0 0-18,0 0 0 2,0 0 0 2,0 0 0 2,0 5 0-1,0 1 0 4,0 3 0 5,0 3-11-12,0-5-96-3,0-7-28 10,0 3-29-4,0-3 65 19,0 0 72-23,0 0 27 1,0 0 8 3,0 0 32 6,0 0 46-5,0 0 10-7,0 0-30 16,0 0-10-16,0 0-8 7,0 0-10-1,0 0 0 1,0 0-9 3,0 3-4 5,0-3-12-5,0 2-13-6,-7 5 0-3,-5 6 0 6,-9 7 0 15,-5 6 0-22,8-1 0 0,-1 0 0 12,2 3 0-7,3 0 0 4,-2 0 0-5,3 4 0 12,5 0 0-9,1 11 0-5,-2 1 0 10,2 10 0-6,1 5 0-5,-1 1 0 10,3 8 0-3,1 4 0-2,3 15 0-1,-6 6 0 17,6 8 0-18,-3-3 0-1,-1-4 0 6,-3 1 0 2,-9-11 0-10,-2 2 0 8,-9-5 0-5,-2 0 0 9,1-6 0-12,3-4 0 4,7-7 0 10,-3-5 0-12,13-5 0 10,-1-6 0-11,6-7 0 6,-1-1 0-5,4-6 0 8,0-3 0-1,0-5 0-5,0 6 0 2,0 0 0 5,0-2 0-9,0-2 0 2,0-5 0 4,0-5 0-1,0-3 0-2,0-3 0 2,0-7 0 0,4-1 0 0,-1-4 0-4,-3 0 0 14,0 0 0-18,1 0 0 15,-1 11 0-12,8-1 0 4,-3 2 0-3,3 3 0 4,-3-5 0 1,0-2 0-5,5 4 0 6,-7-4 0-3,4 3 0-1,-3 6 0 3,-2 9 0 7,5-3 0-9,-4 2 0-7,-1-3 0 14,6-4 0-14,-5-10 0 14,0-3 0-12,-3 0 0 7,0 7 0 0,0 5 0-5,0 5 0 3,0 8 0 1,0-1 0 2,0-3 0 7,0-7 0-10,0-7 0-4,0-10 0-2,0-2 0 8,0 0 0-2,0 0 0-2,0 0 0 4,0 0 0-1,0 0 0-3,15 0 0 2,12 0 0 3,5 0 0-3,7 0 0 3,6 0 0-2,12 0 0-1,11 0 0 7,14 0 0-13,2 6 0 6,2 2 0 1,-5 3 0-3,6 4 0 11,7 0 0-14,9 5 0 6,3-1 0-4,10 2 0 8,-4-4 0-10,-7-3 0 16,6-4 0-8,-10 3 0-8,8-7 0-1,-1 2 0 13,3 3 0-12,-1 0 0 4,0 4 0 2,0 2 0 7,3-1 0-12,-4 1 0 8,1 0 0-9,-6-2 0 12,4 6 0-12,-8-6 0 24,-3 6 0-21,-4 0 0-3,-5-5 0-1,-1 8 0 0,-2-7 0 8,-3-7 0-3,-3-5 0 2,1-5 0 6,-5 0 0-12,-2 0 0 5,1 0 0 2,-7-2 0-5,1-3 0 14,4-7 0-17,8 3 0 14,4-4 0-15,0-4 0 8,6-1 0-4,-6 5 0 4,4 1 0 6,-8 4 0-12,-3-1 0 4,-3 4 0 8,-5-3 0-11,-2-1 0 4,-6-2 0 20,-2-3 0-24,-3 2 0-3,-1 2 0 0,-2-2 0 10,-5 9 0-6,6 3 0 3,2 0 0 2,1 0 0 0,1 0 0-5,3 0 0 5,-2 0 0-1,-2 0 0-1,2 0 0 0,2 0 0 24,6 0 0-25,-1 0 0-6,2 8 0 1,5 8 0 0,1-1 0 7,0 8 0-3,3-1 0 3,-9 0 0 7,1-5 0-13,-5-2 0 11,3 2 0-11,-5-2 0 11,-1-7 0-11,6-3 0 11,1-5 0-10,4 0 0 1,8 0 0 6,1 0 0-5,0 0 0 2,-1-5 0 3,3-7 0-5,-9 3 0 4,-6 4 0 0,-5 3 0-6,-10-2 0 5,0 4 0 0,1 0 0 1,2 0 0 0,2 0 0-4,6 0 0 3,0 0 0 1,6 0 0-1,-4 4 0-3,-1 1 0 3,-2 3 0 1,3-1 0-3,-5-3 0 3,6 5 0 0,6-4 0-4,-1 2 0 1,12 0 0 3,0 2 0 1,-3-3 0-2,-4-1 0-5,4-2 0 5,-10-1 0 2,6 5 0-2,-4 1 0-4,-7 1 0 4,11-4 0 0,-6-2 0 1,3 0 0 0,3-3 0-5,-10 0 0 4,2 0 0 0,2 0 0 1,3 0 0-5,3-6 0 5,-6-5 0-2,9 2 0 2,-8-2 0 0,-1 5 0-3,0 1 0 1,2 2 0 7,5 0 0-12,-4 3 0 6,6 0 0 1,-4 0 0-6,-6 0 0 5,-3 0 0 2,-8 0 0 2,-4 0 0-10,-1 0 0 5,-1 0 0 2,-2 0 0 3,9-3 0-11,1-2 0 6,-5 0 0 4,3 2 0-3,2 3 0-5,6 0 0 5,3 0 0 1,-5 0 0-1,-1 0 0-2,-1 0 0 0,0 0 0 6,3 0 0-6,-2-4 0 2,6-6 0-2,-2-5 0 2,9-2 0-1,-3 1 0 2,0-1 0-3,2 9 0 1,-3 4 0 7,-2 4 0-13,-7 0 0 8,-3 0 0 0,-12 4 0-3,-9 9 0-1,2 4 0 4,-4-6 0 2,3 6 0-7,2-2 0 10,9 2 0-12,1-1 0 12,3 0 0-13,-4 2 0 13,-7-4 0-12,-1-4 0 12,-2 0 0-12,-2 0 0 2,5-3 0 4,7 3 0 5,5-1 0-11,-5-4 0 7,-3 1 0-4,-5-2 0 3,-1-1 0 0,-3-3 0 0,-10 0 0 1,-4 0 0-3,-8 0 0 1,-7 0 0-2,1 0 0 5,1-3 0-2,-6-9 0-2,2-5 0 0,5 0 0 5,-4-3 0-5,-2-2 0-1,2-1 0 6,-4-1 0-4,-2-5 0 4,-1-7 0-7,-2-6 0 3,-1-12 0 2,0-5 0 2,0-3 0-8,0-6 0 3,0 1 0 4,0-3 0 1,-1-3 0-8,-6-3 0 5,-2 0 0 2,-1-2 0-7,-3 2 0 11,8-1 0-11,2 1 0 6,3 4 0-1,0-4 0-1,0 4 0-1,6-2 0 4,9-2 0-6,1 2 0 3,-2 2 0 3,2 5 0-2,-3-1 0-3,-6 6 0 8,-4 3 0-11,-1 0 0 5,-2-1 0 4,0-1 0 1,0-9 0-10,0-9 0 6,0-5 0 0,0-7 0-2,0 2 0 0,0 5 0 3,0 8 0-1,0 4 0 0,0 1 0-4,0 9 0 3,0 12 0 4,0 7 0-6,0 15 0 1,-8 1 0 3,-5 3 0 0,5 1 0-1,2 5 0-4,-3-3 0 5,9 1 0 3,-1 4-4-9,-2 2 1 4,3 4 0 0,0-3 0 4,0 0 3-3,-7-2 0-5,4-8 0 6,0-1-1-1,0 1 1 0,-1-4 0 1,-1 0 3-3,-3 5-3 1,3 5 0 1,-5 4-1-1,1 1-1 2,-14-2 1 0,-6-3 0-7,-13 3 1 11,-11 2-3-9,-4 7 3 8,-4 5 0-8,2 0 2 8,-5 14-2-10,3 17-5 6,-6-1-38 2,-4-3-21-7,-11-3-25 10,-18 3-65-9,-15-5-28 10,75-14-102-13,0 1-367 17</inkml:trace>
    </iact:actionData>
  </iact:action>
</iact:actions>
</file>

<file path=ppt/ink/inkAction6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0:05:08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34">
    <iact:property name="dataType"/>
    <iact:actionData xml:id="d0">
      <inkml:trace xmlns:inkml="http://www.w3.org/2003/InkML" xml:id="stk0" contextRef="#ctx0" brushRef="#br0">8337 2596 584 0,'0'0'177'6,"0"0"-34"-2,0 0 8 3,0 0-52 1,0 0-22 0,0 0 4-2,0 0 9 4,7-17-11-3,12 17-7 1,5-2 0-2,4 2-3 2,8-3-16 0,13-3-8 0,4 2-11-1,9-3-9 0,8 4 2 2,1-4-4-2,0 6 6 3,4-5 3-3,5 3-9-1,-8 0-1 2,11 1-7-2,4-3-4 3,1-5-6-2,8 3-1 2,5-3 1-4,-9-1-5 3,0 0 0-1,-7-1 0 2,-6-1 0-3,1 1 0 2,-6-1 0 0,-2 1 0 0,-5 1 0-1,-2 3 0 0,-1-1 0 3,4 0 0-5,-3 5 0 2,-1 0 0 1,3 2 0 0,-3-1 0 0,2 1 0-2,4-5 0 3,-2 2 0-2,4 2 0 1,0 1 0-2,0 2 0 4,0 0 0-4,1 0 0 2,-2 0 0 0,1 0 0-2,2 0 0 2,0 0 0 0,6-7 0-1,1-3 0 0,-4 0 0 2,9 3 0-2,-8 1 0 2,-6 2 0-4,2 4 0 3,-3 0 0 1,3 0 0-4,-3 0 0 6,2 0 0-6,-5 4 0 4,4-1 0-3,-4 0 0 1,2-3 0 1,2 0 0 0,2 0 0 1,10 0 0-3,3 0 0 0,0 0 0 2,6 0 0 0,-4 0 0-1,-5 0 0 2,-2 0 0-2,-1 0 0-1,-4 0 0 2,4 0 0 0,5 0 0 0,1 0 0-2,1 0 0 1,5 0 0 2,0 0 0 0,-9 0 0-2,-3 0 0-1,-5 0 0 2,-1 0 0 0,6 0 0 0,3 2 0-2,2 6 0 3,1 1 0-1,5-6 0-1,-5-1 0 0,-3-2-4 2,3 0 2-2,5 0 0 2,8-5-4-4,4-17 4 3,9-3 0 0,5 5 2-1,-2 6-1 1,-12 5 1-1,-8 9 1 1,-15 0-1-2,-13 6-13 4,-12 22-31-4,-19 6-34 4,-26-1-73-6,-11 7-13 2,-32 2-74 3,-13-28-142-1,5 5-461-2</inkml:trace>
    </iact:actionData>
  </iact:action>
  <iact:action type="add" startTime="5425">
    <iact:property name="dataType"/>
    <iact:actionData xml:id="d1">
      <inkml:trace xmlns:inkml="http://www.w3.org/2003/InkML" xml:id="stk1" contextRef="#ctx0" brushRef="#br0">18912 5118 549 0,'0'0'147'5,"0"0"40"2,0 0-25 0,0 0-51 1,0 0-17-2,0 0-9 3,0 0 0-2,125 0-16 1,-63 0-11-2,9 5 0 2,12-3 2 0,13-2-16 0,10 0-4-2,17 0-11 2,4 0-5 1,4-14-5 5,1-11-7-11,-8-4-1 8,2-4-2-8,-7 1-2 5,-7 8 4 0,-2 7-1 2,-10 4 3-6,0 6-3 3,-4 4-4 2,1 3 2-2,3 0-1 2,3 0-1-1,0 0-1-2,1 0-3 1,-2 0 0 2,-4 0-1-1,-2 0 5-4,-3 0 0 4,1 0 6 1,6 0-1-1,4-7 1 1,3-3-2-4,4 3-1 1,-4-4-3 5,-3-1-3-7,2-2-2 7,-6 0 1-3,0 3 3 7,-4 5-4-9,-3 6 2-6,-9 0 1 8,-8 0-2 0,-16 6-1-2,-12 11 1 2,-9 0-2 7,-12-4 0-13,-3-1-2 2,-8-3-9 3,-12-5-27 2,-1-1-22-2,-3 1-29 0,0 10-46 1,-16-1-67 0,-4-1-68-2,-4 7-395 3</inkml:trace>
    </iact:actionData>
  </iact:action>
  <iact:action type="add" startTime="7213">
    <iact:property name="dataType"/>
    <iact:actionData xml:id="d2">
      <inkml:trace xmlns:inkml="http://www.w3.org/2003/InkML" xml:id="stk2" contextRef="#ctx0" brushRef="#br0">18164 13026 857 0,'0'0'49'2,"0"0"99"3,0 0-19 0,0 0-21 5,0 0-5-5,0 0-44 3,53 57-15 0,-36-25 25 1,-7-7-28-3,6 0-2 1,2 1-10 2,2-6-12-2,3 0-4 0,6-1-5 1,3-6-5-1,10-1 1 2,0-3-2-3,10 0 4 4,-4-5 2-4,4 6 1 13,-4-2 0-14,4 4 2-5,2-7 1 9,5-3-2 3,-1-2 5-10,12 0-2 6,4 0 0 0,5 0 5 0,-3 0 6-3,4-6 5 3,1 5-2 1,-4 1-4-5,-1 0-5 4,0 0-7 2,-4 0-3-2,5 0 3 0,-4-4-5-4,0 1 1 8,6-2 2-5,6-3-1-1,2-2-3 6,10 3 4-10,0-5-3 5,-2 7-6 1,-5-5 0 1,-6 8 0-3,0-1 0 2,-5 1 0 0,11 2 0 5,2-6 0-11,8 2 0 6,8 3 0 3,-6 1 0-9,-5 0 0 6,-3-4 0 2,-10-1 0-5,3 0 0 4,0 0 0-2,-3-5 0 1,-1 3 0 1,-5 0 0-6,-5 1 0 5,-10 4 0 0,4-1 0 2,-9 0 0-5,7 0 0 6,-7 0 0-5,5-2 0 1,3-3 0 1,2 3 0 0,5-2 0-1,5 5 0-3,2-4 0 5,1 4 0-2,2-5 0 3,-2 1 0 2,-1 4 0-10,-1 0 0 6,0-1 0 1,0-1 0-1,1-2 0-5,-3 1 0 5,4 0 0 0,-1-2 0-1,4 2 0 2,0 5 0-1,3 0 0 2,3 0 0-6,-2 0 0 4,1 0 0 1,-2 0 0-4,1 0 0 4,5 0 0 0,-8 0 0-5,1 5 0 7,-4 12 0-7,-11-4 0 3,0-3 0 1,3-1 0 2,3-6 0-2,-3-3 0-2,6 0 0 1,0 0 0 2,8 0 0-4,0-5 0 4,-3-2 0-3,-12 5 0 3,-3 2 0-1,-9 0 0 0,8 0 0-2,7 0 0 1,4 0 0 2,1 0 0 0,-2 0 0-5,-5 0 0 4,-1 9 0 0,2 1 0 0,1-2 0-2,-2-4 0 3,-6-1 0 0,-2-3 0-5,0 0 0 4,-3 0 0 0,6 0 0 1,-9 0 0-1,9 0 0 6,-9 0 0-13,4 0 0 6,-3 0 0 3,-2 0 0-7,-2 0 0 5,-9 0-5 2,-8 0 0-6,-3 0 1 4,-11 0 1 0,-4 0 1 2,-4 0 1-7,0 0 0 9,-2 0 1-6,1 0-1 2,-1 0 0 0,4-7 0-2,4-24-2 2,3-10 1 1,2-16 1-5,-1-7 1 4,2-15-1 1,-1-2 0-1,-1 4 1-1,-2 13 0 2,-9 25-1 4,-7 16-4-12,-3 20-33 7,-1 3-38-4,-6 6-43 4,0 33-107-2,0-11-67 3,0 13-418-1</inkml:trace>
    </iact:actionData>
  </iact:action>
</iact:actions>
</file>

<file path=ppt/ink/inkAction6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0:06:22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46">
    <iact:property name="dataType"/>
    <iact:actionData xml:id="d0">
      <inkml:trace xmlns:inkml="http://www.w3.org/2003/InkML" xml:id="stk0" contextRef="#ctx0" brushRef="#br0">8134 2927 451 0,'0'0'291'7,"0"0"-115"-3,0 0 0 2,0 0-38 2,0 0-26-3,0 0-17 3,0 0-37 0,33-27-20-1,-34 27-9 1,-34 10-11 0,-17 22 34 1,-12 4-21-2,-1 9-6 0,-1 4 1 1,0 1-8-1,5 3-7 2,4 3-3-2,1-2-1-1,9 5-3 21,-2-4 0-27,9-2-1 0,8-1 0 7,4-12-1 2,8-6-2-4,0-6 0 2,8-9 0 3,3-8 0-3,-1 0-1 0,4-3 0-1,2 1-2 1,0-3 2 2,1 3 1-4,0-8-1 3,3-1-2-1,0 0-4 1,0-1-16 0,0-50 11-1,0-19 11 3,0-11 1 1,0 2-2-7,0 8 2 4,0 12-1-2,0 11 1 3,0 14 0-5,0 14-1 4,0 8 1 2,0 11 1 1,0 1 0-10,0 0 0 9,0 8 4-4,0 34-2 2,-10 18 5 6,-1 1 3-13,-2-2 5 9,11-3 0 4,0-8 12-13,2-6 8 8,0-3 10-5,0-5-7 4,0-8-3-2,0-7-8 4,0-4-8-5,0-5-9 4,20 2-4-3,8-4-5 3,1-8 0 1,-2 0-2-6,7 0 0 4,-4 0-1 0,8 0 0 0,-2-22-3 4,5-3-2-11,-2-1-23 9,-6 0-61-1,-2 13-62-5,-27 13-96 6,-4 0-124-5</inkml:trace>
    </iact:actionData>
  </iact:action>
  <iact:action type="add" startTime="7587">
    <iact:property name="dataType"/>
    <iact:actionData xml:id="d1">
      <inkml:trace xmlns:inkml="http://www.w3.org/2003/InkML" xml:id="stk1" contextRef="#ctx0" brushRef="#br0">3872 6376 585 0,'0'0'242'4,"0"0"-48"2,0 0-32 2,0 0-63-1,0 0-16-1,0 0 3 3,0 0-23-2,31 135-1 1,-31-90-10-1,0-3-3 1,7-3-4 0,-4-2-8 1,10-4-9-5,-6-2-3 4,10-3-2 0,2-1-8 1,-1-7-2-3,9-7-3 2,9-5-1 0,5-2 0 0,11-6-1-2,12 0 1 2,10 0 4 11,16 0 8-15,7 0-2-4,7 0-5 17,4 0 2-15,0 0 0 6,4 0-7-4,-5 0 2 4,5 0-1 0,4 0-4 2,0 0-2-5,-3 0-4 4,-2 0 0 1,-5 0 0-6,-13 5 0 4,-2 3 0 1,-1-1 0-5,-3 0 0 5,6 4 0-3,-5-5 0 5,5 0 0-5,-6-2 0 4,-3-4 0 2,4 0 0-11,-9 0 0 7,0 0 0 1,1 0 0-3,1 0 0 2,-1 0 0-3,1 0 0 2,-5 0 0 3,-8 0 0-6,-7-6 0 4,-5 0 0 2,-5 1 0-5,1-2 0 2,-7 2 0 5,3 2 0-2,0 3 0-8,-3-2 0 8,4 2 0-4,-3-3 0 6,-1-1 0-10,5 4 0 5,-4 0 0 3,2 0 0 2,2 0 0-10,4-2 0 6,3-1 0 1,2 0 0-3,8 1 0 1,-3-1 0 2,4 3 0-1,-2-3 0-3,-3 3 0 1,0-3 0 4,-3 1 0 0,-2-4 0-6,3 0 0 3,1 3 0 3,-4-1 0-4,2 0 0 3,3 1 0-2,-3 0 0 0,1 0 0 0,-5-1 0 2,5 4 0-6,-2-1 0 6,-6-1 0-2,-1-2 0 2,0 2 0-1,-3-2 0 0,-5 2 0 0,-8 2 0 0,0 0 0-4,-1 0 0 4,4 0 0 0,-4 0 0 0,1 0 0 0,-5 0 0-3,-5 0 0 4,-3 0 0-1,-7 0 0 0,-2 2 0 0,2 2 0-1,-3 2 0 0,-4-4 0 1,0 3 0-2,1-2 0 1,-6-3 0 1,2 0 0 0,-6 0 0-1,3 0 0 0,4 0 0 2,11-8 0-1,2-35 0-1,7-12 0 1,1-5 0 1,-3 9 0-6,-5 12 0 5,-4 14 0 1,1 11-27-1,-11 6-85-1,-6 5-69-1,0 3-81 2,0 0-167 1</inkml:trace>
    </iact:actionData>
  </iact:action>
  <iact:action type="add" startTime="9478">
    <iact:property name="dataType"/>
    <iact:actionData xml:id="d2">
      <inkml:trace xmlns:inkml="http://www.w3.org/2003/InkML" xml:id="stk2" contextRef="#ctx0" brushRef="#br0">17441 6260 782 0,'0'0'145'3,"0"0"11"3,196 15-37 1,-74-15-23 1,41 0-1-1,58 0-27 1,41 0-11 0,12 6-6 0,3 13-12 8,-25 15-5-15,-34 3-15 8,-29-2-9-2,-41-1-10 0,-30-13-5 1,-28-19-51-1,-90-2-143 5,0 0-133-11</inkml:trace>
    </iact:actionData>
  </iact:action>
  <iact:action type="add" startTime="10452">
    <iact:property name="dataType"/>
    <iact:actionData xml:id="d3">
      <inkml:trace xmlns:inkml="http://www.w3.org/2003/InkML" xml:id="stk3" contextRef="#ctx0" brushRef="#br0">28665 6120 753 0,'0'0'151'3,"0"0"18"5,184 29-71-3,-103-24-29 4,9-2-5-2,10 2-1 2,12-2-8-3,14 3-5 3,11-3-6-2,7 3-10 2,7-6-5-1,10 2 0-1,7-2-2 1,4 2-5 10,12 3 0-18,-2 2 11 8,9-1-20-2,-1-2-5 2,-5-4 4-5,-12 0-8 5,-28 0-4 0,-32 0 0 1,-33 0-2-2,-30 0-5 1,-13 0-36-1,-13 0-83 1,-15 0-53 0,-9 0-71-4,0 0-329 5</inkml:trace>
    </iact:actionData>
  </iact:action>
  <iact:action type="add" startTime="11570">
    <iact:property name="dataType"/>
    <iact:actionData xml:id="d4">
      <inkml:trace xmlns:inkml="http://www.w3.org/2003/InkML" xml:id="stk4" contextRef="#ctx0" brushRef="#br0">11858 6142 47 0,'0'0'655'5,"0"0"-505"-1,0 0 40 4,0 0-52 0,0 0-77-1,0 0-2 0,17 91 4 1,-17-66-14 0,0-6-11 0,0-2-8-2,3-4-1 3,0-5-4-2,7 1-8 1,4-5-6-1,13 2-5 1,3-1-3-1,6 1-1 2,5-2 0-3,2-4 6 2,7 0 0 0,-3 0 3 15,7 0 1-23,5 0-2 0,2 0 1 9,-1 0-2-2,-5 0 4 1,4 0 0-1,5 0 6 2,0 0-1 3,7 0-4-10,-2 0 3 7,1 0-5-1,1 2-3-3,9 3-5 3,-3 3 4 0,7-1-7-1,3 1 3 3,5-3-1-6,0 4 2 2,5 3-3 4,0-4 3 3,0 0-5-11,-1 1 1 5,-11-4 2 3,-2 4-3 1,-6-1 1-7,2 1 0 3,3-4 1 1,-3 3-2 0,5-2 0-5,-2 1 0 5,-6-6 0 3,-5-1-1-4,-8 0 0-3,1 0-1 5,-5 0 1-2,-4 0 0 6,4-5 1-11,-1-4-2 5,6 5 2 3,1-3 0 3,4 1 1-11,3 1-1 7,-4 3 0-5,2-8 2 4,-4 5-2 1,-2-7 1-3,-3 5-3 3,-1-4 3 5,-4 2-1-8,1 1 4-6,-2-1-4 7,1 3 0 2,1 2 3-1,-4-3-3 1,-2-3 0-4,3 3 0 3,-8-1 3 1,6-1-3-2,-7 1 0 2,-1 5 0-2,-4-2 3-3,1 1-2 5,0 4 0 1,-2 0 3-4,-3 0 1 0,2 0 1 2,1 0-1 2,1 12-5 2,1-7 2-11,-5 4-2 7,3-1 3 0,-10-1-2-1,3-4-1 1,-7 4 1-3,1-4-1 2,-6-1 0 3,3-2 0-4,-5 0-1 1,-2 0 0 2,-3 0-1-1,3 0 0-3,-5-15 1 5,2-14-2-2,-3-10 2 0,-4-6-4-4,2-3 2 5,-6 0-11 2,0 8-13-7,-2 15-33 3,0 14-47 2,0 11-45-1,0 6-82 0,0 36-267-5</inkml:trace>
    </iact:actionData>
  </iact:action>
  <iact:action type="add" startTime="13213">
    <iact:property name="dataType"/>
    <iact:actionData xml:id="d5">
      <inkml:trace xmlns:inkml="http://www.w3.org/2003/InkML" xml:id="stk5" contextRef="#ctx0" brushRef="#br0">22377 5982 233 0,'0'0'474'3,"0"0"-350"3,0 0 23 1,0 0-59 0,0 0-14 2,43 147-16-1,-37-105-8-1,1-7-8 0,-2-5 3 1,6-8 3 0,-6-5-4-2,2-5-19 2,6-5-10 0,3-3-6 1,4-4-8-3,8 0 1 1,5 0-2 1,3 0 1-1,5-6-1 0,7-3 12 2,1 1 13 14,2 3 10-22,5 3-5-1,-4 2-4 7,4 0-2 3,4 0-4-2,0 0 2-4,12 0-5 5,-1 0-5 0,12 0-11-5,2 0 2 5,11 0-1 0,4 0 3-1,0 0-2-2,-4 0 7 3,-6 7 6-3,-3 1 1 2,-8 3-5 1,0 2-6-6,-2-8 0 5,5 0-2 0,2-2-2 1,0-3 1-1,3 0-1 1,-3 0-2-3,-4 0-1 2,-3 0 1-1,-2 0 0 1,1 0 2 0,-2 0-1 5,5-8 1-13,-5-6 2 7,9 8-1 2,-8-3 2 3,-1 3-1-10,-6 4-2 4,-4-3 2 5,-9 5-1-3,2-2 0-1,2-3-3-1,-2 2 1 4,4-2 0 2,2 3-1-11,3-1 0 7,-1-1 2 3,3 4-1-8,4 0-1 7,-1 0 1-6,2 0 0 4,-8 0 0 0,2 0 0 1,-8 0 0-4,-2 0 1 4,-4 0-1 0,1 0 1-5,8 0-1 5,4 7 0 0,5 3-1 2,5-2 2-10,1-2-2 6,-4-2 0 5,-5-2-1-2,-6 2 0-8,-7 1 1 7,-3-3-3 0,-11 4 3-4,-6-6 1 1,1 0 0 2,-3 3-2 3,4-3 1-4,-7 0-1-2,2 0-1 4,-7 0 2-1,-5 0 0 4,-4 0 0-10,1-5 1 4,-7-1-2 2,3 1 2-1,-1-1-1-1,3 2 0 3,-2-2 0 1,1-2 0 2,1-9-1-10,3-2 0 4,3 2 1 3,-4-4 0 1,-1 6-1-6,4-5 0 6,-4 1-1-4,2-8 2-1,5 6-20 3,-9-2-18 2,2 6-46-2,-6 6-40 2,-4 1-42-8,-6 5-77 7,0 5-241-1</inkml:trace>
    </iact:actionData>
  </iact:action>
  <iact:action type="add" startTime="16929">
    <iact:property name="dataType"/>
    <iact:actionData xml:id="d6">
      <inkml:trace xmlns:inkml="http://www.w3.org/2003/InkML" xml:id="stk6" contextRef="#ctx0" brushRef="#br0">241 13608 362 0,'0'0'373'5,"0"0"-204"2,0 0-39-2,0 0-39 3,0 0-15 0,0 0-2 1,0 0-19-3,222 10-2 2,-106 1-9 0,37-2-18 0,49-4 3-1,33-2 7 1,8 6-11 0,-2-1-18 0,-25 4 3 0,-26 2-3 19,-29-9-7-26,-38-2-4 0,-35-3-14-1,-28 0-64 8,-60 0-102 0,-3-3-125-1</inkml:trace>
    </iact:actionData>
  </iact:action>
</iact:actions>
</file>

<file path=ppt/ink/inkAction6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0:07:27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65">
    <iact:property name="dataType"/>
    <iact:actionData xml:id="d0">
      <inkml:trace xmlns:inkml="http://www.w3.org/2003/InkML" xml:id="stk0" contextRef="#ctx0" brushRef="#br0">15821 2512 208 0,'0'0'92'6,"0"0"-3"-1,0 0 1 1,0 0 14 2,0 0 14-1,0 0-30 1,0 0 4 0,-13 0-8-2,13 0-3 4,0 0-2-4,0 0-6 2,0 0-3-2,0 0 5 3,0 0-8-2,0 0-13 2,20 0-14-2,10 0-18 0,11 0 13 0,11 3-5 1,15-1 6 1,11-2 3 9,15 0-7-14,14 0-6-4,3 0 10 9,2 6-7-1,7 5 3 0,2 1-15 0,13-4 2-2,2 2-7 3,-8-6-4-2,-11-4-8 4,-17 0-4-8,-19 0 3 4,-11 0-1 2,-17 0-2-3,-12-9-10 3,-9-10-63-4,-18-1-48 4,-14-2-29-2,0 6-96-1,-30 12-67 3,-9 4-412 6</inkml:trace>
    </iact:actionData>
  </iact:action>
  <iact:action type="add" startTime="5670">
    <iact:property name="dataType"/>
    <iact:actionData xml:id="d1">
      <inkml:trace xmlns:inkml="http://www.w3.org/2003/InkML" xml:id="stk1" contextRef="#ctx0" brushRef="#br0">16440 2529 580 0,'0'0'197'4,"0"0"-20"4,0 0-30-2,0 0-40 2,0 0 11 0,0 0-48 0,0 0-4 0,-119 109-2-2,43-52-23 3,-8 2 3-1,-6 6-8-2,-10 1-4 5,-4 5-9-6,0-1-6 4,-5-6 1-1,7-5-5-1,0-2 3 15,4-7-3-22,7 4 12 0,4 2 2 8,13 4-16 0,-3-2-3 6,2 12 4-12,-2 1-2 7,0 0-6-1,5-2 6-2,-4-4-6 2,11-12-3-1,3-2 0-2,8-4 1 6,11-6 0-7,5-8-1 8,2-4 1-5,8-5 0-3,5-4-1 4,3-4 0 1,1 1 2-2,5 3-2 1,-5-1 1 0,-3 10-1 1,0 2 0-4,0 8 0 4,-5 0 1-5,11-5-2 5,-9 0 0 0,11-15 0 4,-1-7-1-11,4-4 0 6,6-8 1-4,2 4 0 5,3-4-1-3,0 0-19 2,0 0 6-1,0 0 6 3,0 0 0-4,0 0-2 1,0 0 0 1,-2 0-2-1,2 0 5 2,0 0 2-3,0 0 1 3,-5 0-2-3,-1 0-1 1,-5 0-7 0,-8 5 13 2,-4 1 2-1,5 1 0-1,2 3 1 4,-1-5-2-7,10 0 3 6,-2-2 0-6,6-3-3 4,3 0 3 0,0 0 1 0,0 0-4-3,0 0-8 4,0-34 5-1,0-16 3 0,0-8 2 1,9-3-1-2,-2 9-1 2,0 9 0-4,-2 12-2 1,-4 14 1 3,-1 9 1-2,0 8-1 3,0 0 1-3,0 0-6 0,-1 5-7-1,-18 27 13 3,-7 8 10-2,6 1-4 2,5-1 1-1,3-3 2-2,5-7 13 0,7-2 3 3,0-11-3-1,0 0 5 0,19-3-12-4,26-9-3 5,12-5-4 0,9 0-3 3,14 0-2-10,1-10-3 6,-1-13 1 1,-3 3-1-3,-14 3 1 2,-12 6-2-3,-20 3-7 5,-15 3-83 1,-16 5-74-9,0 0-77 4,-5 0-175 2</inkml:trace>
    </iact:actionData>
  </iact:action>
  <iact:action type="add" startTime="6881">
    <iact:property name="dataType"/>
    <iact:actionData xml:id="d2">
      <inkml:trace xmlns:inkml="http://www.w3.org/2003/InkML" xml:id="stk2" contextRef="#ctx0" brushRef="#br0">12785 5637 8 0,'0'0'694'2,"0"0"-535"5,0 0 34 0,0 0-60 1,0 0-17-1,0 0-1-1,0 0-20 3,179 6 1 0,-81-26-12-2,24-4 8-1,32 2-21 2,14 3-29 0,7 3-2 0,-13 7-3-1,-22 4-9 1,-26-2-10 0,-34 4-12 10,-19-2-6-18,-27 3-1 7,-19-4-31 3,-15 1-105-6,0-4-131 3,-19 9-104 2,-17 0-413-2</inkml:trace>
    </iact:actionData>
  </iact:action>
  <iact:action type="add" startTime="8770">
    <iact:property name="dataType"/>
    <iact:actionData xml:id="d3">
      <inkml:trace xmlns:inkml="http://www.w3.org/2003/InkML" xml:id="stk3" contextRef="#ctx0" brushRef="#br0">18240 5567 293 0,'0'0'287'4,"0"0"-147"2,0 0 6 2,0 0 19-1,0 0-35 0,0 0-6-1,0 0 15 3,94-20-31-1,-55 18-21 1,19-1-10-4,9-4-9 3,21 0-11 0,25-8-17 1,11-5-18-3,16-13 4 2,14-4-16 9,-2 1 5-13,-3 4 4 2,-18 15-10-2,-21 7-7 4,-29 7-2 2,-19 0-1-6,-21 1-1 7,-16-1-45 3,-20-1-88-13,-5-1-75 4,-10 5-102 2,-26 0-429 4</inkml:trace>
    </iact:actionData>
  </iact:action>
  <iact:action type="add" startTime="11521">
    <iact:property name="dataType"/>
    <iact:actionData xml:id="d4">
      <inkml:trace xmlns:inkml="http://www.w3.org/2003/InkML" xml:id="stk4" contextRef="#ctx0" brushRef="#br0">22458 2729 95 0,'0'0'58'5,"0"0"-35"2,0 0-10-2,0 0-11 3,0 0 6 0,0 0 3 0,0 0 23-1,16-24 34 1,-16 19 39 1,3 5 15 1,-3 0 17-5,1 0-42 2,-1 0-13 2,0 0-2-2,0 0-10-2,0 0-35 4,0 0-5 0,0 0-3-2,0 0 0 1,0 0-4-3,0 0-2 4,0 0-3 0,0 0 0-3,0 0-1 1,0 0 4 2,0 0-4-3,0 0-9 2,0 9-2-1,0-4 6 1,0 1 0 1,0 0-3-3,0-1 4 1,0 6-7 1,0 1 6-1,0 1 4 0,0 1-15 0,0 3 19 3,0 4-15-4,0-2 9 1,0 1-2 1,0-1 4 0,-4 4-10 1,1-1 1-4,-1-5-3 3,4-2 0 2,-3-10 0 5,3 0 4-15,0 2-5 7,0-5 0 0,0 3-2 9,0-5-1-16,0 4-1 5,0-2 3 4,0 0 0 0,23 2-4-4,5-3 5 6,5-1-1-6,9 4 8 3,7-4 2 1,3 0-3 4,2 0 0-11,0 0 4 5,2 4 7-2,1 1-1 4,-4 3-4-1,2-2-1 6,5 2 3-12,-1 1-5 6,8-4-4-3,1 1 3 4,-1-4 2-2,7 2-5 1,-2-1 0 2,4-3-2-6,0 0 3 5,1 0-5-4,0 0-3 6,-10 0 5-6,-1 0-6 5,-2 0 7-5,-4 0-4 6,-5 0 5-5,-6 0-8-1,-6-3 2 2,-3 3 0 3,-13-4-2 5,-1 4 3-12,-8 0 1 0,-4 0-2 4,2 0 3 2,-6 0-2 0,0 0 0-5,-5 0 0 6,3 0-3 3,-5 0-1-11,0 0 0 2,-3 0-1 6,0 0-1-2,0 0 0 2,0 0 1-5,0 0-2 0,5 0 0 1,8-16 1 3,10-25-5 3,1-13 6-5,0-8 0 2,0-3 0-6,-11 3 0 6,3 9 1 5,-4 10-2-12,-11 15 1 4,2 17-2 0,-3 6 0 2,0 5-40 2,0 0-87-5,-17 0-74 3,1 13-92 1,0 7-515-3</inkml:trace>
    </iact:actionData>
  </iact:action>
  <iact:action type="add" startTime="12825">
    <iact:property name="dataType"/>
    <iact:actionData xml:id="d5">
      <inkml:trace xmlns:inkml="http://www.w3.org/2003/InkML" xml:id="stk5" contextRef="#ctx0" brushRef="#br0">24310 3186 774 0,'0'0'78'3,"0"0"53"-2,0 0-37 6,0 0-43 1,192-37 9 0,-134 29-3-2,13 1-1 3,1-5 3-1,12 4-10-3,9-4-9 3,7 3-11 3,9-1 2-6,7 0-15 4,1 5 2-3,6 2-6 3,-1 3 3-2,-1 0 4 7,2 0-9-13,3 0 0 8,-9 0-2-2,8 15-3 2,1 5 3-4,-1 2-1 3,-1 3-1 0,-6-1-2-2,2 6 3 2,-4 0-1 0,-6 2-2 1,-7 2-4-2,-14-2 0 0,-8 0 2 0,-4-2-2 2,-14 1 0-3,-3-1 0 0,-4 0 2 3,-5-3-2-2,3 1 1 1,-8 3-1-1,5 3 3 3,1 11-2-5,-1 5 2 4,-1 4-3-3,-3 3 2 2,-4-6 3 0,1-6-3-3,-2-4-2 4,0-1 1-1,-12-10 1 0,4-2-2-1,-13-2 0-1,1-1 1 2,-3-3-1 0,-5 2 1 0,1-8-1-2,-1 1 0 3,0-3 1-2,-3-3-1 1,-7 0 0-2,2-5 0 4,-3-3 0-3,-3 1-1-2,0-4 0 3,0 0-2-1,0 0-2 2,0 0-1-1,0 0 0-2,-23 0 0 3,-21 0 4 0,-9 0-3-2,-8-26-1-1,-3-5-9 2,5-3-8 1,9 2 8-2,10 10 6 0,15 8 4 1,9 10 3-1,9 2 2 0,4 2 0-1,3 0 3 4,0 0 0-5,0 0 3 4,0 0 4-3,13 20 5 1,25 14-10 2,8-4 2-1,5 4 8-1,1 0-2 0,0 0-1 3,1-3-1-3,-6-1-3-2,-3-6 4 3,-4-8-8 1,-3-5 4-3,-8-8 1 2,-10-3-1 0,-4 0-3 0,1 0-4-2,9-25-1 1,3-21-1 2,-4 2 0-2,-3-1 1 3,-6 15-2-6,-3 6 0 5,0 14-1-1,-12 4-51-3,0 2-54 3,0 4-62 0,0 0-94 0,0 0-294-2</inkml:trace>
    </iact:actionData>
  </iact:action>
  <iact:action type="add" startTime="13890">
    <iact:property name="dataType"/>
    <iact:actionData xml:id="d6">
      <inkml:trace xmlns:inkml="http://www.w3.org/2003/InkML" xml:id="stk6" contextRef="#ctx0" brushRef="#br0">27946 5646 72 0,'0'0'322'4,"0"0"-141"2,0 0 11 2,0 0-53 0,0 0-26 0,0 0-27 0,0 0-8-2,180-3 9 2,-128-6 37 1,13 1-15-2,6 5-4-1,10 3-21 3,11 0-19-2,0 0-5 0,1 0-25 1,3 0-20-1,-12 0-12 7,-19 6-3-11,-24-6-3 3,-33 0-76 3,-8 0-97-2,-26 0-126 0,-17 0-115 1</inkml:trace>
    </iact:actionData>
  </iact:action>
  <iact:action type="add" startTime="24621">
    <iact:property name="dataType"/>
    <iact:actionData xml:id="d7">
      <inkml:trace xmlns:inkml="http://www.w3.org/2003/InkML" xml:id="stk7" contextRef="#ctx0" brushRef="#br0">13980 8577 504 0,'0'0'270'6,"0"0"-147"2,0 0 8-1,0 0-30-1,0 0-25 2,0 0-20 1,0 0-1-1,0 0-6-2,-73 183-8 2,41-99-5 1,-8 14-3-2,-2 8 8-1,-2 10-3 2,-2 1-3 0,-2 10-9 0,5 11-1 3,-1 8 0-5,3 6 9 1,-1 2 3 1,5-2-12-1,6-3-8 1,2 3 0-1,6-9-3-1,1-8-3 3,-1-8-2-3,7-15 3 3,0 1-5-2,-1-9 1 0,2-3-2 0,2-12-3 1,0-12-1-1,7-16 0-1,-1-13-2 3,6-14 1-1,-2-14 0-1,-3-10-1-2,3-3 0 5,3-7 0-3,-1 0 0 2,-2 0-2-4,-7 5-1 6,-3 0 3-6,-3 5 0 3,3-3 0-1,8-4 0-1,-2 0-1 4,7-3 0-2,0 0-3-2,0 0-4 0,0 0-5 3,0 0-5-1,0-28 4-1,-3-21 13 0,0-3 1 2,3-8-2-1,-3-4 1-2,3 0-3 4,-4-2-4-4,4 9-4 2,0 8 2 0,0 6 3-1,0 8 5 0,0 12 0 2,0 12 2-4,0 5 0 3,0 6 1-1,0 0 0 1,0 0 4-2,0 19 5 3,-4 30-8 0,-2 13 0-2,0 5 7-1,6 1 6 2,0-8 5 1,0-3-4-2,0-8 2-1,12-11-1 3,12-10-1-1,5-8 2 1,6-12-9-2,6-8-3-1,12 0-6 1,17-13 3 2,1-27-3-4,12-8-1 4,-10 1 0-2,4 0-2 2,-6-2 0-2,-8 1-32-1,-5 6-69 4,-5 8-88-4,-47 31-103 0,4 3-321 2</inkml:trace>
    </iact:actionData>
  </iact:action>
  <iact:action type="add" startTime="26109">
    <iact:property name="dataType"/>
    <iact:actionData xml:id="d8">
      <inkml:trace xmlns:inkml="http://www.w3.org/2003/InkML" xml:id="stk8" contextRef="#ctx0" brushRef="#br0">20214 8410 563 0,'0'0'317'3,"0"0"-206"3,0 0 21 3,0 0-56-2,152 189 2 1,-108-133-25-2,11 9-6 3,3 12-8-2,6 7 5 1,4 14-10-1,7 1-5 1,2 12 2 0,3 5 4 0,-2 4-18-3,-1 12-9 5,3 9 7-4,-7 5-3 10,1 1-4-16,-1-13-4 9,-9-8 1-1,-12-10 7 1,-3-15-9-4,-5-8 6 2,3-12-5 1,-2-11-3-1,-4-1-1 1,0-8 3-1,-8 3-2 3,5 0 2-4,-7 8-3-1,3 0 2 4,-4 4-1-1,6-4-1 0,-7 0 1-1,0-11 2 2,-2-11-3-2,-7-6 0 0,0-14 0 1,-4-13 2-1,-4-7 3-1,-7-3 0 4,-2-5-5-5,2-2 1 2,-2 3-1 2,-3-3 0-2,1 0 0-1,-1 0 2 2,0 0-2 0,0 0 0 0,0 0 0-1,0 0 1 0,0 0-1 2,0 0 2-2,0 0 1-1,0 0 0 2,0 0-1 0,0 0-2 1,0 0 1-3,0 0-1 2,9 0-1 0,-2 0-2 0,9 3 1-3,1 4 2 6,5-2 3-2,-5 5 0-3,7 7-3 1,0 0 3 2,0 5-2-1,2-2 0-1,-6-3 1-2,-3-3-2 3,6 3 1 0,-1 3-1 2,3-1 0-7,2 2 0 6,0-1 0-2,-7-2 1 3,3-4 0-3,0 9-1-1,2 4 2 2,4 2-2 2,1 6 0-4,6 0 0 1,-7-4 1 0,3 1 0 2,-7-11 2 0,-2-5-1-5,-7-12 0 5,-3 3 1-1,-6-5-2 1,6 0 1-4,-2 4-1 2,2-2-1 3,-6 1 2-6,2-2 0 4,-8 0-2 1,-1-3 0-1,0 0 1-4,0 0-1 5,0 0-1-1,0 0-1 2,0 0-2-7,-1 0-3 6,-43 0-2 1,-15 0 8-2,-11-15 2-5,-7-2-2 5,0 1 1 0,-1-1-1 2,1 0 1-4,1 0-2 3,15 7 1 0,8 0-1-3,22 7 0 1,12 1 1 1,9 2 1-3,10 0 1 5,0 0 2-5,0 0-1 3,33 0-1 2,35 22 11-2,25 1-4-4,0-1 9 4,8-5 6 2,-10-2-2-2,2-5 12-3,-9-1-11 4,-17-9-7 1,-11 0-6-6,-18 0-1 5,-9 0-2-4,-6-11-4 3,-5-15 1 2,-4-8-1-3,-2-8-2-2,-8-10 0 4,-4 3 0 4,0-7 0-11,0 3 0 5,0 1-3 2,-1 8-7-3,-14 4-58 2,4 4-78-2,5-6-38 1,6 32-94 2,0-5-149 0</inkml:trace>
    </iact:actionData>
  </iact:action>
  <iact:action type="add" startTime="27801">
    <iact:property name="dataType"/>
    <iact:actionData xml:id="d9">
      <inkml:trace xmlns:inkml="http://www.w3.org/2003/InkML" xml:id="stk9" contextRef="#ctx0" brushRef="#br0">25409 9777 27 0,'0'0'463'5,"0"0"-333"-2,0 0 11 5,0 0-53-2,0 0-33 1,0 0 24 0,-158 10-22 2,81 7 16-2,-17 1-14-2,-13 4 7 4,-25 1-16-2,-20 5-4 1,-15-4-1-2,-10 2-7 3,-4 3 0-2,-10-5-13 9,-6 4 5-16,-3 1-10 6,-2 2-5 3,2 3 7 0,6-1 6-2,2 5 10 0,11 2-14 2,-3 8 8-2,3 1-19 1,4-4 2-2,0 0-4 4,16-8-5-4,-2 7 0 1,5 4 0 1,1-1 2 0,3 1 3 0,7-1-8-3,6 0 8 4,5-7 1-2,4 2-6 3,6-4-3-5,3-4 6 0,2-1-1 5,10-5-3-2,0 6 2-3,7 2 0 4,-9 5 5-2,-2 3 5 2,-6-2-8-3,5 0 3 1,-5 0-10 3,17 0 1-3,4 3 3-2,3 0-2 4,1 6 3-2,2-1-4 1,6 1 6-2,4 3-4 2,1 0-1 0,9-2 0 2,-1 3 1-6,9-6-2 5,10-1-2-1,5-8 1-2,12-5-1 1,4-5 2 1,6-5-2 0,2-3-1 0,-4 6 1-1,-1 0-1 0,-1-3 1 4,5 1-1-6,5-9-1 1,3-3 1 2,3-4-1 1,-2 2-4-1,-2-1 3-3,4 3 1 5,-2-2-1-3,8-5 0 1,0-3-4-3,9-4-1 3,2 0-3 0,0 0-15 0,0 0-5-2,0-4 8 4,0-9 21-3,0 2 1 0,0 5 0 0,0 1-1 0,2-13-3 0,9-4-2 1,6-15 0-1,9-10 0 2,2-4 1-2,5-3 2 2,-3 7-2-4,-3 11 4 4,-7 11 1-1,-10 10 0 0,-3 13 1-2,-1 2-1 1,-6 0 2 1,0 0 0 0,0 0 3-2,-33 24 0 3,-18 19-3-1,-1 4-2-1,-2-1 0 1,3 1 1-1,11-2 1 2,4-3 0-3,11-5 0 1,12-12 2 0,7-11 5 2,6-4 4-2,0-8 3-1,36-2 3 4,35 0-16-3,34 0-2 3,8-9 0-5,4-8 1 2,-7 9-1 1,-10 8 1-1,-5 0-2 0,-8 0-4 1,7 11-46 0,1 3-120 0,-67-7-116 0,8-7 46-2</inkml:trace>
    </iact:actionData>
  </iact:action>
  <iact:action type="add" startTime="29285">
    <iact:property name="dataType"/>
    <iact:actionData xml:id="d10">
      <inkml:trace xmlns:inkml="http://www.w3.org/2003/InkML" xml:id="stk10" contextRef="#ctx0" brushRef="#br0">25295 7838 492 0,'0'0'172'1,"0"0"-55"5,0 0 6 0,0 0-57 2,0 0-10 0,-134 172-5 0,94-98-13-1,-1 14 3 0,-1 7 1 1,2 1-14 0,-1 8 1-2,0-3-2 2,2 9 22 0,2 5-22 0,5-2 1-2,7-2 2 3,9 2 8 2,13-6-9-4,3-1 8-2,0 4-11 3,7-3-3 0,22-2-16 0,11-10 13-2,3-7-10 2,11-2-1 0,-4-2 1 0,11 1-9 0,-1 3 1-2,-4-4 2 4,1-2-1-3,1-8-1-2,-2-9 1 4,4-5 15-1,1-5-5 0,0 4-8-2,5-2-3 3,-5-8 0-3,6 3-1 5,-1 2 0-7,5 1-1 3,5 9 1 0,8 10 0 1,-3 5-1-2,3 2 0 2,2 7 1 0,-7 1 1 0,1-4-2 0,-7-9 1-1,-5-4 0 2,-13-7-1-3,-9-4 1 0,-5 0-2 3,-14-7 1-2,-3-2 0 1,-9-10 0-2,-4-7-1 3,-6-1 0-1,-5-2 1 0,0 0 0-3,0-5 0 3,0-5-2 1,0 4 1-5,0 0 1 5,0-4-1 0,0 3 1-1,0-3 1 0,0-2-1-1,0 0 1-1,0-3-2 4,0 0 2-3,0-4-2-1,0-5 1 1,0-1 0 1,0-5 0 0,0-2-2-2,-5 0-1 2,-19 0-2 0,-6-2-3 2,-11-30 4-6,-11-9 4 5,4-5-3 0,-8 2-1-1,5 6 1-3,5 8 2 3,5 7 1 1,11 5-1-3,4 6 1 3,11 7-1-4,6-2 1 3,7 7 0 0,2 0 1-2,0 0 2 2,0 0 3-1,0 9 4 2,23 27-6-2,17 7 0 3,10-1 3-4,3 0 3 3,4-6 5-3,-1 1-3 2,-11-9-3 0,-4-12 1-2,-9-4 6 1,-8-12 9 1,2 0-18 0,3 0-1-3,5-13-2 3,3-26-1 0,4-6 4 1,2-7 8-3,1-5 2 1,-1-9-2 2,8-10-2-1,-2-3-8-1,-4 5-5-1,-1 13 1 4,-15 20-1-3,-9 15-4-2,-4 5-12 3,-6 4-90 0,-5-1-83 0,-5 18-143-1,5 0-638 0</inkml:trace>
    </iact:actionData>
  </iact:action>
  <iact:action type="add" startTime="32160">
    <iact:property name="dataType"/>
    <iact:actionData xml:id="d11">
      <inkml:trace xmlns:inkml="http://www.w3.org/2003/InkML" xml:id="stk11" contextRef="#ctx0" brushRef="#br0">12472 17353 377 0,'0'0'197'4,"0"0"-21"2,0 0 8 3,0 0-48-4,0 0-12 3,0 0-16 1,0 0 0-4,0-4-22 3,0 14-11 0,0 18-34 2,0 11 4-4,0 0-10 0,0 8-2 3,0-3-1-1,0 4-4-3,0-1-11 3,0 4 0 0,0-14-5 0,0-13-1 0,0-12-4-1,0-3 0 1,0-9-2 0,0 0-4-2,0 0-1 2,0 0 0 0,0 0 0 0,0 0 0-2,0 0 0 3,0 0 1-2,0 0 2 2,0 0 2-5,0 0 6 5,12 0 10-1,4 0-5 0,1 0 0 0,3 0 0-3,4 0 0 4,12 0-7-1,7 0 1 0,15 0 2-2,10 0-2 11,15 0 5-16,11-8-1 7,2 8-4 0,5 0-10-3,4-1 0 3,3 1 0 0,-3-4 0-1,5 4 0 1,-3 0 0 0,-7 0 0-2,0 0 0 0,0 0 0 3,-4 0 0-2,-3 0 0 0,4 0 0 1,0 0 0 2,0 0 0-4,2 0 0 3,-1 0 0-3,-12 0 0 0,-5 0 0 3,-9 0 0-3,4 0 0 2,5 0 0-1,2 0 0 2,4 0 0-2,4 0 0 0,-7 0 0 2,-7 0 0 0,0 0 0-3,-11 0 0-1,-2 0 0 4,-4 0 0-1,-4 0 0 0,1 0 0-1,-2 0 0 1,-2 4 0 0,4 5 0-1,2-5 0 0,-1 1 0 0,6-1 0 2,-5 7 0-3,-2-5 0 1,0 0 0 1,-5-3 0 1,0 2 0-2,0 0 0-1,-7 2 0 2,-4-2 0 2,-8-5 0-4,-10 0 0 0,-7 0 0 3,-6 0 0-3,-8 0 0 2,-2 0 0-1,0 0 0 2,0 3 0-2,0-3 0 1,0 0 0-3,0 2 0 3,0-2 0 1,0 0 0-4,0 0 0 4,0 0 0-2,0 0 0 1,0 0 0-1,0 0 0 1,0 0 0 0,0 0 0-1,0 0 0 2,0 0 0-4,0 0 0 4,0 0 0-2,0 0 0 0,0 0 0 1,0 0 0-1,0 0 0 2,0 0 0-3,0 0 0 1,7-25 0 3,2-25 0-2,4-18 0 4,-6-13 0-11,-7-1 0 8,0 3 0-2,0 10 0 0,0 13 0 0,0 13 0 1,0 20 0 0,0 20 0-2,0 3-111 2,0 17-90 0,0 14-102 0,0 20-74-2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05:37:43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01">
    <iact:property name="dataType"/>
    <iact:actionData xml:id="d0">
      <inkml:trace xmlns:inkml="http://www.w3.org/2003/InkML" xml:id="stk0" contextRef="#ctx0" brushRef="#br0">3511 8565 324 0,'0'0'211'7,"0"0"-112"-2,0 0 32 2,0 0-45 1,0 0 9-2,0 0 9 2,0 0 1 0,0 0-14-2,-3 7 11 2,2-6-12 0,1 3-16 1,-3-1 0-2,3-3-16-1,0 2-12 2,0 5-8 0,3-3-9 0,26 5-12-2,7 3 6 2,0-5 2 1,8 6 1-1,5-3-3-3,-5 1-7 4,8 0-2 12,-3 1-5-19,2-4 4 2,-5 4-1 5,1-1 1-2,0-2-3-2,0-1-3 6,9-3 3-9,11 0-1 7,-3 2-1 1,10-5-5-7,-12 5 3 7,-4-6 3 0,-4-1-1-3,-8 0-6 5,2 0 3-11,-9 0-3 8,6 0 0-3,-2 0-2 7,2 0 1-10,-4 0 1 11,2 0-1-12,-6-1 3 9,-1 1-2-8,3-7 3 7,2 2-2-6,8-4-3 6,2-2 0-6,-2 0 0 5,-6 1 0 0,5-1 0-5,-3 6 0 5,0-4 0 1,6 5 0-5,-2-2 0 3,2-3 0-1,-2 7 0 3,2-4 0-4,0 3 0 0,-5 0 0 4,0 1 0-5,-2 2 0 3,-4 0 0-1,0 0 0 3,0 0 0-4,1 0 0 11,-1 0 0-13,4-5 0-4,-4 5 0 8,4 0 0 1,-5 0 0-4,2 0 0 4,-1 0 0 0,-1 0 0-4,-1 0 0 3,6 0 0 6,-4 0 0-12,6 0 0 5,4 0 0 0,-5 0 0 0,-2 0 0 1,-2 0 0 2,-5 0 0-5,3 0 0 4,2 0 0 4,-5 0 0-11,2 0 0 7,1 0 0-5,1 0 0 5,-3 0 0-3,0 0 0 2,4 0 0 3,-1 0 0-7,5 0 0 4,-4 0 0 0,0 0 0-1,2 0 0 1,-2 0 0 0,2 0 0-3,-7 0 0 5,2 0 0 0,-7 0 0-6,-2 0 0 4,-6 0 0 1,-15 0 0-3,1 0 0 1,-9 0 0-2,0 0 0 7,0 0 0-5,0 0 0-2,0 0 0 3,0 0 0 1,0 0 0-3,0 0 0 3,0 7-101-4,-17 13-92 6,1-9-122-6,-9-2-144 3</inkml:trace>
    </iact:actionData>
  </iact:action>
  <iact:action type="add" startTime="6298">
    <iact:property name="dataType"/>
    <iact:actionData xml:id="d1">
      <inkml:trace xmlns:inkml="http://www.w3.org/2003/InkML" xml:id="stk1" contextRef="#ctx0" brushRef="#br0">8367 8001 634 0,'0'0'194'6,"0"0"-78"1,0 0-16 1,0 0-36-3,0 0-2 3,0 0 6 0,0 0 5 1,36 0-3-4,-18 0-3 3,8 0-11 0,4 0-1 0,5 0-8-1,6 0-6 1,6 0 5 1,6 0-9-2,-4 0-11 0,5-4-5 0,-1 2 1 3,1-3-3-3,2-2 0 7,-1 6-2-10,5-6-1 2,-1 2-3-2,2 1-2 6,4-1-1-2,-12 0-1 5,-1 1 0-10,0-2-4 6,-3 6 0-5,2 0 1 9,3 0-1-3,1 0 4-8,-3 0-4 6,0 0 0 1,0 0-2-5,-7 0 2 1,3 0-2 6,-9 0-2 2,6 0 3-11,0 0-2 6,-10 0 1-3,11 0-1 3,-7 0 1-1,6 0-1 2,5 0-1 0,3 0 0-4,7 0 0 5,-2 0 0-6,5 0 0 5,-3-1 3 1,-4-3-2-5,-3 4 4 3,-4 0 2 1,6 0 0-4,0 0 0 3,2 0-1 0,1 0-5-2,5 0 0 2,-2 0 3 1,3 0-5-5,-5 0 0 5,-2 0 0 0,-8 0 0 6,-8 0 0-13,2 0 0 9,-6 0 0-8,-6 0 0 6,11 0 0-6,-11 0 0 5,8 0 0 2,-6 0 0-6,-8 0 0 5,-2 0 0 0,-11 0 0-1,-8 0 0 0,-4 0 0-4,0 0 0 4,0 0-6 0,0 0-73-1,0 0-42 0,0 0-59 2,-29 20-41-3,6-8-95 3,0 16-504 0</inkml:trace>
    </iact:actionData>
  </iact:action>
  <iact:action type="add" startTime="8712">
    <iact:property name="dataType"/>
    <iact:actionData xml:id="d2">
      <inkml:trace xmlns:inkml="http://www.w3.org/2003/InkML" xml:id="stk2" contextRef="#ctx0" brushRef="#br0">5335 12231 387 0,'0'0'106'2,"0"0"-39"6,0 0 28 0,0 0 3-2,0 0 4 3,0 0 15-2,0 13-19 1,0-5-17-1,0 9-20 1,0 3-18 0,0 5-3 0,0 6-17-1,0 1-3 1,0-5-6-1,0 1-4 1,0-8-6 0,0-3 1 0,0-11-1-2,0-1 5 8,0-2 7-13,13 0-9 9,-2-1 3-3,8-2 2 0,-1 3-6-1,5-3 1 1,-3 2 4 4,5-2-5-6,4 0-1 2,1 0 1 0,6 0 0 3,2 0 2-4,1 0 2 9,6 0 5-11,3 0-1 5,0 0 0-2,4 0-1-3,3 0-4 3,2 0 4 3,-1 0-2-1,2-5-4-4,6-3 1 2,-2-3 2 4,-4 2 0-8,6 1 6 12,-5 2 6-13,-2-1-7 11,1 0-6-10,-7 1-4 4,1 2 1-2,1 4-3 3,-2-3-2 8,3 3 1-11,-2 0 1-2,3 0-3 4,-1 0 0 8,-4-4 1-13,-5 1-1 10,-4 3 1-10,-9 0 0 10,4 0-1-10,-4 0 1 6,-2 0-1 6,4 0 0-9,-2 0-3-4,-3 0 3 6,-9 0-1 2,0 0 0-1,-4 0 0 2,-9 0 1-6,-2 0 2 4,-2 0-2 1,1 0-1-3,-4 0 1 1,0 0-1 0,0 0-1 9,0-8-2-16,0 3 2 8,1-4 1-1,2 4 2 1,-3 5-2-2,0 0-2 3,0 0 0 0,0 0-8 4,0 0-66-13,0 0-38 7,0 0-77 2,0 0-95-3,0-8-702 4</inkml:trace>
    </iact:actionData>
  </iact:action>
  <iact:action type="add" startTime="10248">
    <iact:property name="dataType"/>
    <iact:actionData xml:id="d3">
      <inkml:trace xmlns:inkml="http://www.w3.org/2003/InkML" xml:id="stk3" contextRef="#ctx0" brushRef="#br0">11955 11832 359 0,'0'0'209'7,"0"0"-56"1,0 0 17-2,0 0-22-1,0 0-45 5,0 0-18-4,214 0-6 1,-140 0-6 1,10 0-19 0,5 0-16 0,8 0-5-2,7 2-11 2,18-2-4 2,4 0-2-4,-1 0 8 2,-12 0-14-1,-19 0 21 10,-20 0-4-17,-20-2-13 9,-21-2-4 0,-10-2-9-4,-16 3 3 4,-1 3-4-5,-6 0-2 4,0 0-8-1,-7 0-8 4,-50 0 18-8,-28 3 0 7,-20 9 3-1,-8-7-2-1,-8-5 0-4,6 0-1 4,5 0 3 1,14 0-3 5,15 0 1-12,20 0 0 6,22 0-1-2,19 0 0 2,13 0 1-2,7 0 1 2,13 6 4 1,47 11 9-3,32 2-15 3,24 7-1-4,8 0 1 3,1-8 1 6,-12-1-1-12,-26-3 4 7,-26-8 6-3,-29 1-2 1,-25-7 9 2,-7 2-11-3,0 0-6 4,-14 4-13 0,-52 1 9-10,-34-4 4 10,-16 1 3 0,0-4-1-5,18 0 1 4,15 0-1-4,22 0-2 3,22 0 1 1,22 0 0-2,10 0-1 0,7 0 0-1,0-7 9 4,31-3 10-4,29-1-10 3,14 2-9-1,-3 4 0-1,-3-4-4 2,-20 1-7-5,-12 6-16 5,-20-1-23 5,-16 3-62-12,0 0-86 2,-28 0-77 7,-3 0-143-3</inkml:trace>
    </iact:actionData>
  </iact:action>
  <iact:action type="add" startTime="14540">
    <iact:property name="dataType"/>
    <iact:actionData xml:id="d4">
      <inkml:trace xmlns:inkml="http://www.w3.org/2003/InkML" xml:id="stk4" contextRef="#ctx0" brushRef="#br0">3207 15375 194 0,'0'0'186'5,"0"0"-126"0,0 0 18 1,0 0 10 2,0 0-7 0,0 0 0 0,0 0-22-2,0 0-3 3,-44-10-4-1,11 10-1-2,0 0-14 2,-5 27-10 0,-3 6-6 0,2 6-11-1,2 3-3 2,0 7 3-2,5-2 1 1,12 7 13-1,6-4 5 0,3 6 10 9,11-1-9-13,0-6-6 4,0 3 1 6,32-3-3-10,18-6 6 10,9-4-18-11,5-5-4 6,-3-9 1-4,-5-15 2 4,-9-10-4 2,-7 0-4-6,-6-13-1 5,2-35-2-1,-12-16 2 2,0-18-1-7,-8-12 1 7,-6-5 1-3,-7 1-1 5,-3 10 0-9,0 15 0 4,0 26-1 6,-13 13-5-10,-11 16-10 5,-3 6-69-3,-2 12-42 4,13 0-120-2,4 0-617 1</inkml:trace>
    </iact:actionData>
  </iact:action>
  <iact:action type="add" startTime="15748">
    <iact:property name="dataType"/>
    <iact:actionData xml:id="d5">
      <inkml:trace xmlns:inkml="http://www.w3.org/2003/InkML" xml:id="stk5" contextRef="#ctx0" brushRef="#br0">9080 15386 350 0,'0'0'157'3,"0"0"-47"3,0 0-8 1,0 0-21 2,0 0-39-4,0 0 18 4,8-82 6-2,-59 82-9 2,-23 0-2-3,-19 14 3 2,-8 33-20 2,-2 13-15-5,1 8-8 3,15 7-4 1,15 4 2-4,15 3-5 3,20-4 3 1,18 1 2 3,19-6-1-8,0-5-4 2,65-7-4 0,29-1-2 2,26-8 0 1,18-6-2 0,-2-24 0-3,-2-22 0 4,-23 0 0-1,-18-24 0-4,-16-38-1 3,-25-12 0-2,-20-18-2 2,-20-13 0-1,-12-2 0 2,0-3-2 0,-22 26-11-4,-24 19-16 4,-7 30-50-4,26 35-122 6,2 0-396-7</inkml:trace>
    </iact:actionData>
  </iact:action>
  <iact:action type="add" startTime="16518">
    <iact:property name="dataType"/>
    <iact:actionData xml:id="d6">
      <inkml:trace xmlns:inkml="http://www.w3.org/2003/InkML" xml:id="stk6" contextRef="#ctx0" brushRef="#br0">11007 15338 271 0,'0'0'184'5,"0"0"-123"2,0 0 20 2,0 0 11-4,0 0-20 4,0 0 8-4,0 0 11 3,-196-25-28 1,142 50-2-2,-2 15-7 0,1 7-13 0,5 9-5 2,7 8 6-1,10 13 1 0,15 11-13-2,15 2-4 2,3 1-15 12,16-2-3-17,41-12-7 2,17-8 5 1,17-22 6 9,2-20 3-10,11-23-7-5,-4-4-5 11,-10-25-3 0,-12-32-2-8,-21-16 1 2,-24-9-1 8,-23-16-4-10,-10-6 2 6,-5 0-9-4,-49 5-21 3,-17 16-18 2,-10 13-38-3,42 61-93-1,8 4-324 2</inkml:trace>
    </iact:actionData>
  </iact:action>
</iact:actions>
</file>

<file path=ppt/ink/inkAction7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0:09:02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61">
    <iact:property name="dataType"/>
    <iact:actionData xml:id="d0">
      <inkml:trace xmlns:inkml="http://www.w3.org/2003/InkML" xml:id="stk0" contextRef="#ctx0" brushRef="#br0">680 2399 734 0,'0'0'320'5,"0"0"-213"0,0 0-53 0,0 0 28 4,-117 158-17-2,73-82-26 2,1 8-11-3,2 0 1 1,4-5 11 2,-5 2-1-1,4-4-9-1,2 2-2 1,-4 2-11 0,11 8 11 0,2 7-1-1,7 5-11 0,-2 6 4 20,-1-1-3-27,2-4 0 0,-5-1-5 6,9-3 1 3,1-7-6-3,-4 1 6 0,10-4-3 4,-3-2 4-3,4 1-1 4,0-3 0-9,2 4 4 8,4-1-5-3,3-3-3 1,-6-5-1-4,6-3-3 6,0 3-4-3,0 8 0 8,0-3 3-15,0 3-3 9,0-6 1-2,0-3 3 1,0-6-2 0,13-3 1-4,0-3 0 4,2-8 1 6,-2-7-2-13,3-4-2 8,4-3 1 0,0-7 1-3,6 1-3 3,3-1 0-2,0-6 2 0,3-4-2 0,6 3 0-1,4-9 0 1,3 2-1 3,6 2 0 2,-2-2 1-10,12-1 0 6,1-3 0 2,6 1 0-6,6 0-1 5,3-3 1 0,0 3 0-5,6-2 0 4,1 3 0 0,-3-5 2-1,3 0-2-1,-4-6 0 2,-4-5-1 0,-2 1-1 1,6 0 2-1,-6 2 0 0,-3 4 2-4,-1-1-2 4,-4 0 1 0,-6 2 0 0,-2 2-1-1,-5-6 0 3,1 1-3-4,2 0 3 1,-5 1 0 2,13 2 0-1,6 10 1-2,3 11 0 1,14 7-1 3,9 7 0-5,-3 6-3 3,-2-1 2 2,-2-4 0-7,5 1-3 5,4 2 4 1,4 5 1 1,7 8-1-8,2-1 1 8,4 6-1-2,-1-1 0 2,-4-5 3-8,-2-3-3 6,-11-4-1 0,-10-9 1 1,-10-9 3 0,-11-10-2-5,-15-8-1 5,-16-1-1 0,-13-6 1-3,-12 0 5 1,-5-1-2 0,-5 0-2 1,0 6-1-1,0 3-1 0,0 5 0 1,0-3 0 1,0-3 1-1,0-5 0 2,0-8 0-7,0-5-3 7,0 0 2-3,0-3-1-2,0 0-1 5,-8 7-6-4,-30-7-3 1,-16 0-2 0,-19 0-9 5,-1 0 6-2,-12-13 2-8,-2-9 8 9,-2-1-1-7,16 1 6 7,14 5-5-5,26 8-1 1,22 6 2 2,8 3 6-4,4 0 2 0,0 0 6 4,0 0 3-2,0 0 10 3,36 0 19-6,25 27-8 4,19 10-31 1,4-7 7-1,-8-2-1 2,-5-4 12-7,-4-4 5 6,-13-6-2 0,-18-4 0-1,-13-10-5-3,-10 0-4 2,-4 0-3 3,10 0-10-6,-2-37 0 4,-1-17 0 1,-3-11 0 0,-13-8 0-4,0-8 0 3,0-1 0 0,-20 5 0-1,-9 6 0 1,-2 9 0-3,-2 12-48 3,-3 4-76 0,-5 4-105-1,30 36-109 0,-2 3-190 2</inkml:trace>
    </iact:actionData>
  </iact:action>
  <iact:action type="add" startTime="4537">
    <iact:property name="dataType"/>
    <iact:actionData xml:id="d1">
      <inkml:trace xmlns:inkml="http://www.w3.org/2003/InkML" xml:id="stk1" contextRef="#ctx0" brushRef="#br0">1780 5226 485 0,'0'0'309'4,"0"0"-167"2,0 0-33 2,92 149-13-2,-56-110-15 0,13 4-15 2,6 5-9 0,8 2 16 0,5 4-2 0,16-2-25-2,9 0 8 3,7 1-19-2,3-3-11 0,2 1 4 1,8-8-6 0,6-4-7 0,6-6 1 7,8-2-3-13,8-5-1 6,7-7 3-1,5-2-4 1,3-2-4 0,0-7-6-3,2 1 6 3,6 2-5-3,7 0 1 3,3 9 3 0,4 5-4 0,-5 0-2 0,-8 3-2 0,-10 0-5 0,-6-2 6 4,5 5 1-10,-3-1 0 6,2 7 1 2,4 2 1-4,4 4 3 1,7-4-5 1,-4-3 0-1,0-3 0 2,-1-4 4-6,-2 1-2 7,6 10-2-2,4 14 0 0,-4 13 1-2,-2 9-1 1,-6 8-1 3,-4-5-1 3,-4-3 1-11,-7-5 1 5,-11-6 2 0,-11-13-2 0,-6-6 0 0,-7-8-1 3,-9-11 1-4,-5 9 4 1,5-1-3 1,-1 8-1 5,4 10 1-11,-2 4-1 5,-9 4 1 2,-8-1-1-3,-6-1 0 2,-7-2 0 5,-6-5 1-12,-10-2-2 8,-3-6 0 1,-11-6 1-6,-9-5 2 3,-10-10-2 2,-12-8-3-4,-10-6 2 5,0-9-1-2,0 0-1-2,0 0-5 0,-3 0-3 4,-30 0 3-6,-15 0 2 6,0-4 2-1,-7-9 2 0,0-2 2-6,-2 0-3 6,1-1 3 1,-2 8-2-2,3 2 1-4,4 1 1 3,12 5 0 2,7-4 0-1,16 4 0-2,9 0 1 4,7 0 0-1,0 0 1-5,0 0-1 2,0 0 0 3,0 0 1-2,0 0 2 2,0 0 0-4,7 0-1 3,32 0-3 0,15 0-1 0,1 0 1 1,4 0 3 1,2 0-3-7,6 0 2 7,4 6 1-4,6 3-1 2,-11-1 1 0,-5 1-1 0,-13-7 1-4,-21-2-1 4,-6 0 0 1,-8-13-2 0,-3-30 0-6,-9-7 1 7,-1-4 1 0,0 2-2-3,0 0 0-4,0-7 1 7,-16 0-1-1,5 9 1 3,4 13-1-11,1 20 0 8,6 12-2 1,0 5-3-5,-5 0-51 0,-13 2-67 5,6 15-49-3,2 9-162 0</inkml:trace>
    </iact:actionData>
  </iact:action>
  <iact:action type="add" startTime="9724">
    <iact:property name="dataType"/>
    <iact:actionData xml:id="d2">
      <inkml:trace xmlns:inkml="http://www.w3.org/2003/InkML" xml:id="stk2" contextRef="#ctx0" brushRef="#br0">18035 14596 62 0,'0'0'66'6,"0"0"-17"2,0 0 2-4,0 0-1 5,0 0 18-2,0 0 16 1,0 0 28 0,0 0 39-1,0 37-12 1,0-20-42-1,-5 5-10 0,-1 0-13 1,2 1-28 0,1-4-3 0,1-4 3 0,2-8-2-1,0-3-4 1,0-4-7-1,0 0-12 2,0 0-5-3,0 0-6 2,0 0 0 1,0 0 4-3,29 0-5 1,16 0-4 0,3 0 4 3,0 0 2-6,8 0 6 6,4-9 0 7,4 5-3-15,-4-3 1 4,0 7 12 3,7 0 0-5,-4 0-1 3,4 0 0 4,7 0-8-8,-3 11-2 6,1-8-4 0,-3 3 0-1,3-6-4 2,-4 4-3-7,8-4 2 5,-3 2-1 1,9 3 1-4,3-5 1 4,-1 2 2 0,-6-2-6-5,-2 0-3 6,-5 0 4 0,-4 0 6-7,4 0-5 7,1 0-3-2,2 0-3-1,1-13 3 1,2-4-3-3,-1 0 3 5,0 3 0-3,-7-3-1 1,0 7-1-2,-2 3 2-1,-2-1 1 5,3 8 0-2,-8-5 6 5,-2 2-7-11,-3 3 0 5,0 0 2 5,-7-3-4-11,2 3-1 8,1-2 0 0,-2 2 1 2,6-4 1-9,-2-1-1 6,3 2-1 2,-2-1 1 0,-5 3 0-9,-3-2-1 8,-5 3 0 0,-9-4 1-1,0 4 0-4,-12 0-1 5,6 0 0 1,-4 0 0-4,-3 0 2 2,-2 0-1-2,-4 0-1 1,0 0 3 3,-3 0-1-6,-7 0-1 6,-3 0 1-4,0 0 0 3,0 0-2-4,0 0-1 5,0 0 1-4,0 0 0 2,0 0 1-2,0 0-1 2,0 0 0-1,5 0-2 4,5-8-2 0,3-11 1-9,4-7 1 7,-1 4-3 1,-3 4-13-8,-3 7-46 6,0 9-47 1,5 2-60-1,-9 0-107 5,-3 17-787-11</inkml:trace>
    </iact:actionData>
  </iact:action>
</iact:actions>
</file>

<file path=ppt/ink/inkAction7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0:09:46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10">
    <iact:property name="dataType"/>
    <iact:actionData xml:id="d0">
      <inkml:trace xmlns:inkml="http://www.w3.org/2003/InkML" xml:id="stk0" contextRef="#ctx0" brushRef="#br0">13116 2066 385 0,'0'0'319'8,"0"0"-215"-5,0 0 35 4,0 0-16 1,0 0-32 0,0 0-9 1,0 0 6-4,0 0 1 3,0 7-23 0,0 16-27 0,0-6 1-2,0-6-15 2,0-5-1 1,0-3-5-2,0-1-6 0,11 2-3 3,8-2-5-5,10-2-4 4,-1 3 2-3,2-3-1 3,5 0 8-2,-2 0 4 1,6 0 3-2,2 0-8 4,3 0-1 6,5 0 2-10,4 0 3-6,5 0-2 7,12 0 0 3,4 0 1-3,3 0 2 1,-3 0 9-4,-3 0-9 6,6 0-2-2,-5 0-6-1,-8 0 0 2,2 0-1-2,-5 0 11 1,6-3-9-4,0-3-2 5,7 1-2-1,5-3-3 5,-5 1 6-10,-3-1-6 2,-1-3 6 3,-1 5-5 0,2-1 1 0,-1 0 0 1,-2 2 3-4,-4 0 0 8,10 1 3-10,6 0-4 6,4-1 0-3,6 5-1 2,-6-2 2-2,-9 2 0 3,-4-2 0-1,-1 2 2 3,-5-4-2-8,-1 1-4 4,5-1 4 4,2 0-2-7,-1 4 1 5,4-3-3-2,3 3 3 0,-5-3-3 2,5 3 0-4,-2 0 1 2,2 0 0 3,0 0-1-1,-6 0 3-5,1 0-4 4,-8 3 1 2,3 5 1 2,0-2-1-9,-4 0 0 4,7-6 0-2,-2 0-1 3,-1 0 0 0,-1 2-1 2,-8-2-2-5,-1 5 2 5,-3-5-1-5,-2 0 2 3,1 1-1 3,-2 2-1-8,6-3 2 13,-2 6 0-14,1-3 0 10,7 2 0-10,-3 2-2 4,1-5 2 1,-1 3 0 9,-4 1 0-13,1-4 1 1,1 7-1 3,-2-1 0 2,-1 1 0-2,2 2 0 1,-2-5 0-4,-1-3 0 5,-7 0 1 0,9-3-1-1,-4 0-1-2,1 0-1 2,-3 0 1 0,0 0 1-3,-3-6 0 4,4 4 1-3,-4 2 1 3,6 0-2 5,-6 0 0-12,8 0 0 5,-1 0-1 2,-6 0 0-5,6 0 0 4,2 0 1 2,1 0 0-3,-4 0 0-2,1 0 0 4,-6 0 1-3,4 0-3 16,-1 0 3-20,2 0-2-1,4 0 1 11,-2 5-2-11,1 1-1 7,1-1-2-3,-3 0-1 3,-1-5 2 0,-4 4-1-1,2-4-1 0,-2 0 1 1,2 0 3 0,-4 0 0-2,-4 0 0 2,2 0-2 0,-1 0 2 0,5 0-2-2,2 0 1 3,-2 0 3-1,-1 0 1 1,-2 0-1-5,0-4 0 5,2 4 0-2,2 0-2 2,-3 0-2-3,1 0 2 4,0 0-4-3,0 0 3 3,-2 0 1-4,1 0-2 1,-2 0 3 3,-6 0-2-2,6 0 2-5,-2 0 0 7,6 0 0-3,5 0 1 2,4 4-1-5,10 12-2 5,0-2 0-2,-4 4-15 3,-3-1 15-6,-5-4 3 3,-12 1 0 2,-1-5-2-1,-11-4 1 1,-14-2 1-5,-1-3-2 5,-10 0-1-1,5 3 3-2,-8-3 0 2,4 0-2 0,-6 0-2 0,4 0 0-3,4 0-2 5,3 0-2-3,2-15 2 0,-1-12 2 1,5-6 4 0,-1-10-4 3,-2-5 3-7,0 0 1 4,-5 7 0 1,-2 4 0-3,1 10-1 1,-9 10-1 2,-1 10-40-4,0 7-42 5,0 0-25-2,0 0-54-4,-7 19-96 4,-6 13-303 2</inkml:trace>
    </iact:actionData>
  </iact:action>
  <iact:action type="add" startTime="5339">
    <iact:property name="dataType"/>
    <iact:actionData xml:id="d1">
      <inkml:trace xmlns:inkml="http://www.w3.org/2003/InkML" xml:id="stk1" contextRef="#ctx0" brushRef="#br0">13565 2124 498 0,'0'0'172'1,"0"0"-37"5,0 0 7 1,0 0-48 0,0 0-42 2,0 0 7-2,0 0-6 1,-132-5-6 0,67 25-1-2,-10 8 13 3,-11 8 2-2,-2 9-20 1,-4 9-9-1,1 1-19 1,1 4-2 0,2 3-3-1,4 0 2 2,4 6-1 3,0-1 0-5,3 4-2-1,-1-2-2-1,-2-1 1 3,5 0-5 1,5-3 5 0,-1-4-1-6,11-2-2 4,7-3-2 2,6-6 0 0,6-7 0-1,3-7-2-2,8-8 0 1,4-3-6 1,0-8 5 2,2 0-2-6,7-3-3 5,3-8-3-1,8-4 8-1,3 3-8-2,-2-5-13 5,5 0 12-4,0-27 4 2,0-20 7 1,0-15 5-1,24-6-4-1,0 3 0 0,-5 6-1 0,-4 15 0 2,-2 16-1 0,-6 11 1-7,-4 15 0 9,-3-2-2-5,0 4-7 3,0 0-3-4,-20 14 12 4,-14 23 8-2,-6 10 2 1,-2 9-6 1,4 4-3-3,5 4 19 3,2 1 2 0,8-9 7-6,6-7-10 4,3-19 5 2,9-8-9-1,0-5 10-3,5-5 1 3,0-9-7 1,48-3 2-2,22 0-13 2,7-27 4 0,5-3-4-1,-4-1 11-2,-11 5-8 2,-6 4-8-3,-17 8-3 8,-11 8-1-10,-6 6-7 2,-8 0-70 5,-1 0-91-1,-18 0-98-2,0 3-332-2</inkml:trace>
    </iact:actionData>
  </iact:action>
  <iact:action type="add" startTime="13339">
    <iact:property name="dataType"/>
    <iact:actionData xml:id="d2">
      <inkml:trace xmlns:inkml="http://www.w3.org/2003/InkML" xml:id="stk2" contextRef="#ctx0" brushRef="#br0">5058 10519 7 0,'0'0'42'3,"0"0"18"5,0 0 8-2,0 0-37 2,0 0-4 1,0 0 7-2,0 0 5-1,0 0-20 2,0 0-15 1,153-64 0-2,-153 64 3-1,0 0-7 3,0 24-6-2,0-12-5 3,0-1-89-5</inkml:trace>
    </iact:actionData>
  </iact:action>
  <iact:action type="add" startTime="13629">
    <iact:property name="dataType"/>
    <iact:actionData xml:id="d3">
      <inkml:trace xmlns:inkml="http://www.w3.org/2003/InkML" xml:id="stk3" contextRef="#ctx0" brushRef="#br0">5058 10519 752 0,'140'-32'208'1,"-135"32"-46"5,-5 0-21 0,0 0-18 2,0 0-24-2,0 0-5 2,0 9-11 0,4 27-16 1,-4 6-54-3,3 2 22 2,-3-8 0 0,0-3-10 0,0-1-3-2,0-5-1 3,0-7-5-1,0-10-4 1,0-3 4-6,0-5 1 6,0-2 2-2,0 0-3 1,0 0-5-2,0 0-4 3,0 0-3-1,0 0 2 1,12 0-3-2,14 0 4 1,9 0 4-1,17 0-8 2,-7 0 7 4,10 0-1-11,1 0-9 6,2 0 0 4,2 0 0-10,5 0 0 8,2 0 0-6,2 0 0 4,-1 0 0 3,5 0 0-8,1 0 0 6,0 0 0-3,10 0 0 4,1 0 0-4,2 0 0 1,2-2 0 1,-1 0 0 2,-7 2 0-6,3-7 0 5,3 4 0 4,-3-2 0-12,6 2 0 9,1 3 0-1,-2 0 0-4,-4 0 0 3,0 0 0 0,0 0 0-3,6 0 0 5,2 0 0-6,4 0 0 4,0 0 0 3,0 0 0 3,-7-6 0-12,-6 0 0 10,-4 4 0-10,-6-1 0 8,1 1 0-7,1-5 0 6,1 6 0-2,4-3 0 2,-1 4 0-6,-4 0 0 6,-5 0 0 1,-1 0 0-4,-2 0 0 0,5 0 0 4,-2 0 0-5,8 0 0 3,0-3 0 0,-3-2 0 2,4 0 0-5,-4-2 0 2,-8 5 0 3,-5-2 0-5,4 0 0 3,0 1 0 5,-9-1 0-11,6 2 0 8,-5-4 0-6,0 6 0 5,-1 0 0 1,6 0 0-7,-1 0 0 6,-3 0 0 0,1 0 0-5,0 0 0 5,-1 2 0 1,-7 2 0-4,-2-2 0 1,-3-2 0 1,-3 0 0 0,-2 0 0 0,2 0 0-3,-9 0 0 4,1 0 0 4,-14 0 0-11,3 0 0 6,-3 0 0-1,-6 0 0 1,-2 0 0-2,-3 0 0 0,-8 0 0 3,0 0 0-2,-4 0 0 1,0 0 0-3,0 0 0 5,3 0 0-3,2 0 0 1,-4 0 0 0,6 0 0-1,0-13 0 3,7-21 0 2,-1-3 0-10,-3 0 0 7,-2 4 0-4,-3 11 0 3,-2 5 0-3,-3 6 0 3,0 7 0 1,0 4-41-2,0 0-79 1,0 0-76 0,0 4-65 0,0 22-207 1</inkml:trace>
    </iact:actionData>
  </iact:action>
  <iact:action type="add" startTime="18405">
    <iact:property name="dataType"/>
    <iact:actionData xml:id="d4">
      <inkml:trace xmlns:inkml="http://www.w3.org/2003/InkML" xml:id="stk4" contextRef="#ctx0" brushRef="#br0">13130 18457 564 0,'0'0'193'5,"0"0"-9"2,0 0-43-1,0 0-44 1,0 0 5 2,0 0-21-2,0 0-9 1,16 97-15-2,-14-61 0 1,6 1-3 2,-5 1-13-1,-1-1-5-2,5-6-8 3,0-4-4-2,-2 4-2 2,2-8-7-4,3-9-5 3,-4-2-3 0,4-8-4 0,4-4-2-2,7 0 0 2,12 0 1 0,-7 0 0 0,10 0-1 0,2 0 3-2,-5 0 0 2,9 0 0 8,0 0 2-15,2 0-1 5,2-4 0 2,4-1 3 0,2-2 4 0,4 1 4-2,4 4-2 1,-1 2 3 2,2 0-1-1,3 0 0-1,3 0-1 1,-4 0-5-2,5 0 0 0,2 0 3 3,1 0-4-1,2-2-2 0,-7 2-1 0,-1-4-1-2,-2 4-2 2,-7 0-2-1,11-5 2 0,-8 5 0 1,-1-6-3 0,6 0 3 0,-9 6-2-3,10-6 2 5,2 5-2-2,7 1 0-2,6-7 3 0,1 2-2 2,-4 0 0 0,1 5 0 2,-5 0 1-6,-1-7 1 5,-11 5-2-2,3 2 0 3,-5 0 3-4,-7 0 0 1,0 0-5 4,-1 0 0-5,0 0 0 1,-2 0 0-1,5 0 0 3,-1 2 0-2,-2 5 0-1,10-2 0 2,-1-5 0 1,2 5 0-2,-3 2 0-2,-7-7 0 4,1 1 0-2,-6 5 0 3,1 0 0-4,2 0 0 1,3-6 0 1,1 5 0 1,4-5 0-4,-2 0 0 3,1 0 0 0,-3 0 0 0,-5 0 0 0,-1 0 0-2,-2 0 0 2,-2 0 0 0,3 0 0-2,-3 0 0 2,-1 0 0 0,4 0 0 0,-1 0 0-2,-2 0 0 3,-4 0 0-2,7 0 0 3,-4 0 0-4,5 0 0 1,8 0 0 0,1 0 0 4,-1 0 0-5,-2 6 0 0,-3 2 0 1,-2-1 0 2,-7-2 0-2,3-5 0 1,-1 0 0 0,-1 0 0-1,2 0 0 2,-1 0 0-2,-4 0 0-2,-4 0 0 3,1 0 0-1,-1-5 0 2,-9-2 0-2,-2 7 0 0,-6-6 0 0,-9 4 0 1,-7 2 0-1,1 0 0 3,-4-2 0-5,0 2 0 2,0 0 0 2,0 0 0-2,0-9 0-1,0-17 0 3,0-4 0 0,0-15 0-1,0-4 0 0,0 0 0-3,0-3 0 1,0 8 0 3,0 7 0-3,0 12 0 2,0 8 0 1,0 14-21-2,-7 3-66-1,-6 0-44 3,6 0-105 0,2 15-90-3</inkml:trace>
    </iact:actionData>
  </iact:action>
</iact:actions>
</file>

<file path=ppt/ink/inkAction7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1:17:28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07">
    <iact:property name="dataType"/>
    <iact:actionData xml:id="d0">
      <inkml:trace xmlns:inkml="http://www.w3.org/2003/InkML" xml:id="stk0" contextRef="#ctx0" brushRef="#br0">8076 8518 605 0,'0'0'168'5,"0"0"-54"1,0 0 0 3,0 0-21-1,0 0-37 0,0 0-10 0,-13 75 10-2,10-34-8 2,-4 6-4 0,1-2-11 0,-1-1 1-2,1-4-9 2,-2-1-4 0,4-5-1-2,1-9-9 2,-1-10-2 0,4-8 0 0,0-7-2-1,0 0 4 0,0 0 10 1,0 0 17 0,0 0-10 0,0 0-14-2,0 0 5 2,0 0 3 0,19 0-3 0,10 0-17-2,4 0-2 2,2 0 0-1,1 0 4 2,5 0 4-3,1 0 6 2,-5 0 6 3,-3 0-6-5,2 0 8 0,-3 0-7 2,1 0 0 4,6 0-11-1,-1 0 6-10,6 0-1 5,5 0 3 1,-4 0 7 3,8-2-6-5,-7-3 0 2,7 2 1 4,1-2-4-5,5-4-2 4,5 1-4-5,-7 4 2 2,-2-1-6 3,-2 1 5-6,-6 2-3 4,-3 2 1 0,0 0-1-1,-2 0 5 2,4 0-2-2,3 0 0 0,0 0 1 0,3 0-5 2,1 0 4-3,-3 0-2 2,1 0 1 1,-4 0-4-5,1 0 7 5,-1-5-7 2,0-1 2-4,-2 0-1-2,-3-1 1 2,8-1 0 1,-2 3-1-2,-1 0 2 3,0 1-3-2,-3 4 8 1,3-3-7 0,-5 3 2-2,5 0-2 2,-6 0 1 3,5 0-1 1,2 0 0-11,3 0-1 6,5 0 1 0,2 0 1 2,2 0-2-4,8 0 1 2,-2 0 0 4,1 3 1-3,-2 6 3-3,-7-1-3 2,-7 1-1 1,-4-6 0-1,-9-1 0 0,-3-2 0 0,-5 0 0 3,4 0-1-1,-6 0 1-3,-2 4-1 1,-7-4 0 0,-7 0 1 0,2 2-1 0,-14-2 0 4,-1 0 2-6,0 0-2 2,0 0 0-1,0 0 0 2,0 0-1 0,0 0 1 0,0 0 0-2,0 0-2 2,0 0 0 0,0 0-5-2,8-23 2 2,-3-29-9 0,3-21 12 2,-3 2-2-3,-3 6 3-1,1 15-1 2,1 11-2-1,-4 16-13 0,0 16-22 0,0 7-35 3,0 7-69-4,-19 61-40 5,6-17-157-7,5 16-442 4</inkml:trace>
    </iact:actionData>
  </iact:action>
  <iact:action type="add" startTime="7985">
    <iact:property name="dataType"/>
    <iact:actionData xml:id="d1">
      <inkml:trace xmlns:inkml="http://www.w3.org/2003/InkML" xml:id="stk1" contextRef="#ctx0" brushRef="#br0">7500 13233 675 0,'0'0'194'4,"0"0"-25"1,0 0-28 4,0 0-30-1,0 0-1 0,0 0-27-2,0 0-11 2,131-22 0 0,-78-4-12 0,8-7-4-2,16-12-13 2,7-11-6-1,9-14-5 2,11-11 1-3,4-10-6 2,9 2-1 0,-4 3-6 2,-6 9-3-6,6-5-3 6,-4 2-4-1,0-12 0-2,-9-4-6-2,-5 3 4 2,-5 1-3 2,2 8 1-1,-13 10-4-3,-6 12 0 4,-17 15-1 0,-11 10-1-2,-19 12 0 0,-8 14 0 0,-12 3-1 0,-6 5 3 1,0 3 0-1,0 0-2 0,0 0 0 1,0 0 0 0,0 0 4-2,-31 0-4 3,-28 17 0-1,-21 8 0 1,-1-3 0-4,-3-4 0 3,7-4 0 0,-4-6 0 0,5 0 0-2,11-3 0 2,6-1 0 0,12-4 0 0,13 3 0-1,18-3 0 0,8 0 0 2,8 0 0-3,0 0 0 0,0 0 0 3,0 0 0-2,41 0-4 2,23 0 4-4,20 0 4 5,13 0-4-3,0-15 0 2,7-2 0-5,-4 0 0 7,-13-2 0-4,-7 5 0 0,-26 2 0 0,-21 7 0 0,-13 2 0 0,-14 3 0 1,-6 0 0-2,0 0 0 2,0 23 0 2,-6 28 0-4,-27 16 0 1,-8-3 0 3,-2-4 0-1,-2-10 0-3,6-11 0 1,7-7 0 0,12-18 0 3,11-6 0-4,9-8 0 0,0 0 0 0,0 0-21 2,28-3-53 1,32-27 4-3,20-13-96 4,-6 0-36-2,-7 4-47-2,-50 29-75-1,-1-3-528 3</inkml:trace>
    </iact:actionData>
  </iact:action>
  <iact:action type="add" startTime="8802">
    <iact:property name="dataType"/>
    <iact:actionData xml:id="d2">
      <inkml:trace xmlns:inkml="http://www.w3.org/2003/InkML" xml:id="stk2" contextRef="#ctx0" brushRef="#br0">10492 11542 781 0,'0'0'87'2,"0"0"33"7,0 0 31-2,0 0-70 2,-227 22 8-3,154 9 6 2,17 3-17 1,14-1-10-1,13 4-2-3,15 4 11 4,14 7-4-2,0 9-15 1,60 5-32-2,33-6-19 2,18-11-4 0,7-17-1 0,-2-20 0 0,-9-8-4 3,-20-8 2-5,-19-43-1-1,-17-16-1 3,-22-14-5-1,-22-3-16 2,-7 10-27-2,0 15-37-1,-43 16-30 3,-14 17-6-2,-11 13-59 1,36 13-112-2,7 0-665 3</inkml:trace>
    </iact:actionData>
  </iact:action>
  <iact:action type="add" startTime="9393">
    <iact:property name="dataType"/>
    <iact:actionData xml:id="d3">
      <inkml:trace xmlns:inkml="http://www.w3.org/2003/InkML" xml:id="stk3" contextRef="#ctx0" brushRef="#br0">12192 11418 627 0,'0'0'161'5,"0"0"-43"2,0 0-16 1,0 0-50 0,0 0-6 0,-194 45 4-2,142-28-7 2,1 5-12 0,11 0-6 0,6-2-3-2,10 0-3 2,8-3 6 0,10 2 7 0,6 5-7-2,0 1 2 2,7 5-6-1,25 1-8 2,9-1-2-3,2 1 4 2,1-2-2 1,1 3-4-2,-14-2-4-1,-6-6 0 4,-9 3 4-3,-12-2-8 1,-4-3 6-2,0 0-7 2,-11-2-1-1,-33-7-2 2,-12-1-1-3,-5-12 4 3,1 0-5-2,4 0-14 3,11-8-54-6,16-29-48 3,22-12-51 2,7 19-113-1,0 8-427-2</inkml:trace>
    </iact:actionData>
  </iact:action>
  <iact:action type="add" startTime="9859">
    <iact:property name="dataType"/>
    <iact:actionData xml:id="d4">
      <inkml:trace xmlns:inkml="http://www.w3.org/2003/InkML" xml:id="stk4" contextRef="#ctx0" brushRef="#br0">12413 11802 551 0,'0'0'121'4,"0"0"14"4,0 0-23 0,0 0-48-2,0 0-14 2,0 0-20 0,7 124-12 0,-7-124-14-2,0 0-4 3,0-37 0-2,10-18 8 1,16-12-6-2,2-1-2 2,5 6 1 0,0 6 0 0,-5 13-1-2,-8 12 0 2,-5 17 0 0,-11 12 1 0,0 2 0-2,-4 6 10 2,0 35 7 0,0 13-16 0,0 6 9-2,0-7 2 2,0-5 7 0,0-14-11 0,0-13-1-2,0-14-1 2,0-7 0 0,0 0-5 0,21-13-2-2,15-28-4 2,-6-10-7 0,1 6 6 0,-4 9-1 0,-2 10 5 1,-8 15 2-1,-3 7 0-2,-1 4-1 1,-6 10 4 0,0 31 0 1,-4 13 4-1,-3 6-1-1,0-5-5 3,0-1 1-1,0-7-1 0,0-10-2-2,0-9-3 3,-3-7-1-2,3-17-24 2,0-4-38-2,0 0-26 0,0-2-180-1,0-18-148 3</inkml:trace>
    </iact:actionData>
  </iact:action>
  <iact:action type="add" startTime="10406">
    <iact:property name="dataType"/>
    <iact:actionData xml:id="d5">
      <inkml:trace xmlns:inkml="http://www.w3.org/2003/InkML" xml:id="stk5" contextRef="#ctx0" brushRef="#br0">13248 11617 384 0,'0'0'81'5,"0"0"47"3,0 0-6-2,0 0-31 2,0 0-24 0,-173 35-5 0,160-8 1-2,10 7-20 2,3-1-20 0,0-4-14 0,7-4 0-2,27-10-7 2,2-11 0 0,3-4-2 0,-7 0-1-2,-3-24-1 2,-9 0 2 0,-12 10-1 0,-4 12 1-2,-4 2-1 2,0 0 1 0,0 0-2 0,0 0 2-2,-7 8 11 2,-1 4 0 0,3-4-4 0,5-4 0-2,-3 4-4 2,3 5 1 0,0 7-2 0,0-3-2-2,0-6-4 2,0-8-20 0,0-3-31 0,0 0-107-2,0-6-126 2,0-13-117 0</inkml:trace>
    </iact:actionData>
  </iact:action>
  <iact:action type="add" startTime="10855">
    <iact:property name="dataType"/>
    <iact:actionData xml:id="d6">
      <inkml:trace xmlns:inkml="http://www.w3.org/2003/InkML" xml:id="stk6" contextRef="#ctx0" brushRef="#br0">13578 10931 510 0,'0'0'92'6,"0"0"64"2,0 0-54-2,3 202-30 2,-22-110 12 0,-3 9-36 0,-4 5 5-3,6 6-11 5,-6-4-12-3,6-10-17 1,5-14 0-2,7-17-12 2,0-18 0 0,8-22-1 0,0-22-5-2,0-5-30 2,0-22-72 0,21-40-74 0,-5 20-63-2,-5-6-68 2</inkml:trace>
    </iact:actionData>
  </iact:action>
  <iact:action type="add" startTime="11136">
    <iact:property name="dataType"/>
    <iact:actionData xml:id="d7">
      <inkml:trace xmlns:inkml="http://www.w3.org/2003/InkML" xml:id="stk7" contextRef="#ctx0" brushRef="#br0">13809 10808 524 0,'0'0'89'4,"0"185"63"0,-10-54-37 5,-14 7-40-1,-2 5-11 0,2-21-20-1,5-17-11 0,7-24-17 1,1-27-14 0,9-24-2-2,2-15-3 2,0-15-26 0,0 0-73 0,4-20-132-2,17-11-125 2</inkml:trace>
    </iact:actionData>
  </iact:action>
  <iact:action type="add" startTime="11484">
    <iact:property name="dataType"/>
    <iact:actionData xml:id="d8">
      <inkml:trace xmlns:inkml="http://www.w3.org/2003/InkML" xml:id="stk8" contextRef="#ctx0" brushRef="#br0">15074 11188 546 0,'0'0'56'8,"0"0"99"-1,0 0-53-1,0 0-2 2,0 0-71 0,0 0 17 0,-27 160-8-2,-30-100 4 2,-5 3 0 0,-4-4-9 0,-3-2-6-2,-5-7-7 2,1-11-8 0,5-14-8 0,3-10-3-2,13-15-2 2,4 0 0 0,16-17 0 0,8-40-1-2,12-12 0 2,12-11-2 0,0 2-1 0,3 11 0 0,30 15 0-2,-1 18 5 3,7 18 0-1,8 14 3-2,12 2-3 6,8 5 4-3,1 35 0-4,-1 14 5 1,-12 8 4-1,-6 4 15 3,-7 1-1 1,-9 2 0-4,-5-11 9 4,-5-5-12-1,-1-10-9 0,-6-12-10-2,3-6-5 5,-6-8 1-6,1-2-2 4,-1-8-1-5,-4 1-23 6,0 1-32-3,-7-9-34 1,-2 0-89-2,8 0-361 5</inkml:trace>
    </iact:actionData>
  </iact:action>
  <iact:action type="add" startTime="17036">
    <iact:property name="dataType"/>
    <iact:actionData xml:id="d9">
      <inkml:trace xmlns:inkml="http://www.w3.org/2003/InkML" xml:id="stk9" contextRef="#ctx0" brushRef="#br0">4588 15891 23 0,'0'0'511'6,"0"0"-352"1,0 0-9 1,0 0-23-2,0 0-56 2,0 0-13 0,0 0-10 0,0 68-8-2,0-34 12 2,0 2-14 1,0-1 3-2,0 1-2 1,0-6-9-2,0 2 2 2,0-12-16 0,0-7-1-2,0-4-3 2,0-7-1 0,0-2 1 0,0 0 1-2,0 0 0 1,0 0-3 2,0 0-3-2,3 0-3 0,19 0 2 1,10 0-4 0,3 0 7 0,2-2-1-2,5-2 10 2,-1 3 2 0,-1-3-4 2,1 1-3-6,-5 3 3 5,3-2-6 3,2 2 1-1,2-3 7-10,11-5-5 6,5 4 3 0,7-1-3 3,6 0 3-5,2 2 0 1,0 3-1 4,3-6-3-1,-3 6-1-4,0-4 0 1,5 2-7 3,-2 0 5-1,4-7-2-1,-1 5-3 2,-6-5-2-4,3 1 2 4,-13 3-2-3,-5 3 0 2,-5 2 1-1,-1 0 0 2,-2 0-1-3,-4 0-1 2,2 0 2-1,2 0-3 2,-7 0 0-1,-3 0 1-1,-2 0-1 0,-5 0 3 1,-4 0-2-2,3 0 1 2,-1 0-2 1,-3 0 1-2,3 0 0 0,3 0 0 0,-2 0-1 2,6 0 0-2,-5 0-1 0,0 0 0 0,0 0-1 1,-2 0 2 0,-5-3 0-2,-4 0-1 2,-1-4 0 0,-6 3 2 0,0 1-1-2,-9 3 0 1,3-3-2 2,-7 3 2-2,2-2 0 1,-5 2 0-2,0 0 0 2,0 0 0 0,0 0 1-1,0 0-1 0,0 0 0 3,0 0 0-4,0-3 0 0,0 3 0 2,0 0 0 0,0-9-3 1,0-16 0-4,0-17-4 4,0-11 6-1,0-3 1 1,0 2-3-4,3 10-1 2,0 0-21 2,-1 13-54 2,1 7-38-5,-3 14-25-1,0 10-113 2,0 0-192 1</inkml:trace>
    </iact:actionData>
  </iact:action>
</iact:actions>
</file>

<file path=ppt/ink/inkAction7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1:17:28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71">
    <iact:property name="dataType"/>
    <iact:actionData xml:id="d0">
      <inkml:trace xmlns:inkml="http://www.w3.org/2003/InkML" xml:id="stk0" contextRef="#ctx0" brushRef="#br0">17953 337 511 0,'0'0'137'6,"0"0"-50"0,0 0 4 2,0 0-4 0,-231-105-32 0,136 105 1-2,-8 26-15 2,-10 27-7 0,-2 18 12 0,-5 24 7-2,0 25-13 2,4 21 4 0,14 10-6 0,25 7 9-2,22 3 4 3,26-9-4 0,22-6-12-1,7-21 0-3,51-14-9 4,63-21-13-2,53-19-1 1,36-17-8-2,29-19-4 3,-2-26-3-2,-18-9 3 1,-28-17 4 0,-48-47-1-2,-39-24-3 3,-43-38-2-2,-34-43 1-1,-20-31-1 2,0-31 1 0,-49-4-3 0,-15 19-23-2,0 33-46 4,-5 57-68-4,41 126-69 3,8 0-236-4</inkml:trace>
    </iact:actionData>
  </iact:action>
  <iact:action type="add" startTime="3982">
    <iact:property name="dataType"/>
    <iact:actionData xml:id="d1">
      <inkml:trace xmlns:inkml="http://www.w3.org/2003/InkML" xml:id="stk1" contextRef="#ctx0" brushRef="#br0">22510 1032 352 0,'0'0'104'5,"0"0"11"1,0 0 18 2,0 0-23 0,0 0-41 0,0 0-33-2,94-30 8 4,-99 28 17-4,-56 2 55 3,-31 0-47-4,-37 32-13 3,-32 39-10 0,-2 48 1 0,0 39-5-1,31 29 6 0,32 27-13 4,45 6-5-5,39 0-10 2,16-2-6-2,93-16 17 4,62-20-21-4,54-29-1 0,27-46-1 2,15-49-2 0,-3-58-6 0,-12-24-2-2,-21-89 2 3,-38-50 1-2,-50-43-1 3,-54-24-1-6,-65-8-2 5,-25 18 2-2,-93 30-1 1,-51 40-1-2,-33 38-7 2,-14 38-41 1,-9 41-76-2,133 33-68 1,11 39-126-2</inkml:trace>
    </iact:actionData>
  </iact:action>
  <iact:action type="add" startTime="7161">
    <iact:property name="dataType"/>
    <iact:actionData xml:id="d2">
      <inkml:trace xmlns:inkml="http://www.w3.org/2003/InkML" xml:id="stk2" contextRef="#ctx0" brushRef="#br0">32392 10223 421 0,'0'0'178'6,"0"0"-127"2,0 0 99 1,0 0-27-4,0 0-27 3,-213 37-17 0,123-22-15 0,-13 2 4-2,-15 1-20 2,-9-6 1 0,-23-4 4-2,-9-6-5 3,-21-2-6-2,-7 0-13 3,0 0 4-4,-4 0 1 2,7 0-7-2,-3 0 18 3,9 0-11-1,1 0 8-2,0 9-6 2,9 11-12 0,-3 3 2 1,1-1-11-4,12-5 1 5,-10 0-10-4,-4-6 5 1,-5 3-1 1,7 0 9-1,3 6-6 1,11 2 6 0,2 6-1 0,12-3 2-2,3 1-6 5,14-4-4-5,8-5 2-1,1 3-4 3,9-4 0 0,-2 4 2 0,3-5-2-2,6 2-2 2,6-3-3 0,7-1 0 0,3 4-2-2,8-3 4 4,4 1-4-4,7-7-1 0,7-3-3 2,7-1 1 0,5-4-5 0,9 0 5 0,7 0-2 0,2 0 0-2,2 0 4 4,-4 0-1-6,-5 0 1 4,-1 0-1 0,-6-6 0 1,1 3 2-2,5 0-2-1,1 3 2 2,6 0-3 0,3 0 0 0,9 0-1-2,-9 0-2 1,1-4-1 2,-3 1 5-1,-3-4-2-2,0 1 1 2,4 2-5 0,1-3 0-3,5 4-9 5,-2-2-2-2,6 2 4 1,-7 0 10-3,3 0 4-1,-4 3-5 4,-5 0 3-1,-7 0 2 1,1 0-5-4,-9 0-5 2,9 0 1 3,0 0 2-2,13 3 4-3,1 0 0 3,3 0-8 0,3-3 8 1,-1 5 1-5,6-2 2 5,1 4 0-1,0 3 1-2,-3 0 3 4,6 6-2-4,0 5 0 4,1 5 2-4,-1 10-2-1,4 10-1 4,3 16 5-1,0 16 4-2,0 17 10 2,3 24-11 1,17 13-2-2,-1 9 3 1,2 4-3-2,0 6 5 4,2 7 1-4,0-1-4 0,3-3-1 2,0-16 4 1,-4-12-5-2,-3-15 2-1,-7-10-4 4,-4-15 3-4,-3-9-1 5,0-8-2-6,-5-12 0 2,0-5-5 0,0-19 0 1,0-12 0 0,0-11 0-2,0-7 0 2,0 1 0 0,0-4 0-2,0 0 0 2,0 2 0-1,3-2 0 1,-3 0 0-1,5 0 0 0,-2 0 0 2,12 0 0 0,13 0 0-5,15 0 0 6,23 0 0-3,11 0 0 3,23 0 0-6,23 0 0 4,28-6 0 0,17 3 0 0,4 3 0-2,-14 0 0 2,-4 0 0 1,-11 0 0-2,8 0 0 1,3 0 0-2,4 7 0 3,6-2 0-2,9-5 0 2,14 0 0-3,2 0 0 1,-5 0 0 1,-12 0 0 0,-16 0 0-1,-13 0 0 0,-5 0 0 3,-11 8 0-4,7-2 0 0,-7-6 0 2,14 0 0 0,5 0 0 0,-2-12 0-2,-12-8 0 2,-13 1 0 1,-11 2 0 0,5-3 0-5,8 1 0 5,8-4 0-2,7 1 0-1,0-4 0 2,-8 5 0 1,-7 1 0-2,-16 3 0-1,-7 2 0 4,-3 6 0-4,5 5 0 4,5-2 0-4,-3 6 0 0,-11 0 0 2,2 0 0 0,-13 0 0 0,4 0 0-2,-4 0 0 3,1 0 0-2,3 0 0 0,3 0 0 0,-10 0 0 2,-4 0 0-2,-20 0 0-1,-10 0 0 2,-5 0 0 1,-8 0 0-2,7 0 0-1,-7 0 0 3,0 0 0-2,-2 0 0 2,1 0 0-4,-3 0 0 2,-4 0 0 1,-3 0 0 1,-2 0 0-3,6 0 0 2,-7 0 0 0,2 0-5-1,2 6 0 3,-4 2 2-6,-2-3-1 4,-1 3 3 2,-8-4 1-2,3-1-1-4,-5-3-1 5,0 0-2-2,-3 0 2 1,2 0-5 0,1-17-7-1,5-30-1 4,-6-22 8-9,-2-20 3 7,0-12 1-1,0-13 2 0,0-9 1-2,0 2-1 2,-2 0 0 0,-6 7 1 0,0 3 0-1,0 5-1 0,3 0 1 1,-5 1 0 0,1 4 1-2,-2 6 0 2,-2 7-1 0,3 9 0 0,-3 4 0-2,4 8 0 5,-3 5 0-6,-4 0 1 5,-1 7-1-5,1 5 1 2,-1-6 0 2,2-1-1-1,-1-7 0-2,0-11 0 1,5 1 0 2,-2 1 0-2,-1 9 0 3,4 16 2-6,2 14-2 6,-1 15 1-4,6 8-3 2,0 2 4-2,-3 6-3 1,6-2 2 2,0 3-2-3,0-3 1 2,0 3-1 0,0 2 1 1,0 0 0-4,0 0 1 2,0 0-1 1,0 0-11 0,-3 0-112-1,2 0-79 0,-2 0-38 1,3 0-93 1</inkml:trace>
    </iact:actionData>
  </iact:action>
</iact:actions>
</file>

<file path=ppt/ink/inkAction7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1:37:54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01">
    <iact:property name="dataType"/>
    <iact:actionData xml:id="d0">
      <inkml:trace xmlns:inkml="http://www.w3.org/2003/InkML" xml:id="stk0" contextRef="#ctx0" brushRef="#br0">6554 2001 91 0,'0'0'35'7,"0"0"-9"0,0 0 12 2,0 0-4-4,0 0-8 3,0 0 14 0,0 0 3 0,-77 13-20-2,62-10-1 2,-1-3 0 0,5 5 17 0,-4-5 25-2,11 0 13 2,-3 0 34 0,7 0-3 0,0 0 4-2,0 0-4 2,0 0-1 0,0 0-24 0,0 0-6 0,0 0 10-2,0 0-22 2,0 0-5 1,0 0-10-4,30 0-17 3,21 0 9 0,27 0-24 0,15 0 13 0,23 0-4 0,13-1-7-1,4-6-7 1,-5 2 5-1,-19 2 1 0,-18 1-10 1,-14-1 6 0,-18-3-2-2,-15 3-3 2,-14 3 0 0,-18-3 7 0,-4 3-6-3,-8 0-6 4,0 0-2-2,-13 0-3 2,-55 12 2-3,-45 13 0 6,-35 2-1-6,-21-4 1 3,-8-3-2-4,12-1 0 1,18-4-5 2,23-1 4 0,18 0 0-2,30 0 1 5,24-2 0-5,29-5 1 2,16-4-1-3,7 0 1 3,10 1 0-1,74-4 1 2,45 0-1 2,43 0-1-5,10 0 3 2,-10-16-3-3,-24 3 2 1,-35 5 0 2,-36 2-4 0,-29 0 3-1,-21 6-1 0,-18-2 2 2,-9 2 4-1,0 0-3 1,-20 0-3-4,-53 0-1 2,-34 17 1 3,-18-4 5-3,8-2-5-3,7-8 0 5,26 0-1-1,17-3-1 0,31 0 2 0,15 0 0-1,17 0-1 4,4 0 1-6,9 0 1 3,40 0 0-1,21-13 1-1,-5 3-2 1,-9 5-6 0,-19 5-14 4,-17 0-55-4,-17 0-56 0,-3 0-55-3,0 0-158 4</inkml:trace>
    </iact:actionData>
  </iact:action>
  <iact:action type="add" startTime="9644">
    <iact:property name="dataType"/>
    <iact:actionData xml:id="d1">
      <inkml:trace xmlns:inkml="http://www.w3.org/2003/InkML" xml:id="stk1" contextRef="#ctx0" brushRef="#br0">15181 2270 424 0,'0'0'181'3,"0"0"-36"5,0 0-13-2,0 0-35 2,0 0-11 0,0 0-2 0,0 0-27-1,3 0 28 0,13 0-33 1,-4 0-9 0,4 3 14-2,0 0-8 2,1-1-13 0,6-2-3 0,-2 7 4-2,3-5-7 3,2 4-6-2,0-1-2 2,-1 0-2-4,-5-1 4 3,6 2-8 0,3-4-1 0,-4 0-3-2,5 1-2 2,-1 4-1 2,2-7-2-3,-1 0 1 0,1 0-1 2,2 0 0-2,-5 0 1 1,1 0-4-3,-2 0 3 3,-4 0-4-1,8 0 3 2,-8 0 0-4,6 0-1 4,1 0-1-1,-2 0 0 0,-2 0 1-2,2 0-2 4,-2 0 2-2,0 0-3-1,1 0 3-1,-2 0-1 0,4 0 1 4,-6 0 1 3,2 0 1-11,1 0 2 6,3 0-1-2,-2 0-2 1,7 0-1 0,-7 0-1 1,7 0-3 0,-7 0 2 0,-6 0-2-2,6 0-1 2,-7 0 1 0,4 0 0 2,-3 0-1-6,0-4 0 4,-3 1 1-1,7 0 0 2,-2 1 0-3,6 0 1 2,-1-4 2-1,4 1-2 1,-3-2 2 0,3 2 1 0,2 0-3-1,-3-4 0 0,5 3-2 0,-8-3 3 1,3 1-3 0,0 1 2 1,-1-1 0-3,1 4 0 3,2-1 0-3,0-2-1 4,-2-1 3-6,5 2 3 5,-3 1 1-2,5-1-5 4,3-2 2-6,1-4-4 3,-2 2 1-2,0-5-2 2,-3 4 1-1,1 3 0 0,-5-3 1 0,3 2 3 4,-2-1-3-4,3 3 5 0,-3-1-3-1,5-1 1 2,-6 3-2-3,5 1 2 4,0-1-1-1,1 2-2 1,1-3 1-4,1 1-3 7,0 0 0 1,4 5 0-12,-2-6 0 4,0 2 0 2,2 0 0 1,2-2 0 1,-4 2 0-3,1 2 0 3,-1 3 0-3,1 0 0 2,5-2 0-3,-3-1 0 4,-1-1 0-1,8 4 0 0,-6-2 0-3,3 2 0 5,-5-3 0-3,1 0 0 2,3 3 0-4,-5 0 0 4,1-2 0-2,3 2 0 2,-1-3 0-4,1 3 0 3,1 0 0 0,-4 0 0 0,2 0 0-1,-4 0 0 0,4 0 0 2,-1 0 0-2,-4 0 0-1,2 0 0 5,8 0 0-2,-6 0 0-1,8 0 0-5,-6 0 0 5,1 0 0-2,-1 0 0 4,-5 0 0-5,9 0 0 5,-4 0 0-2,3 0 0-2,5 5 0 0,-2 1 0 1,3-4 0 3,-1 2 0-3,5-1 0-1,-2 2 0 2,5-2 0 0,-3-1 0 0,3-2 0-3,6 3 0 4,1 1 0 0,2 1 0-3,7 0 0 1,-4 3 0 2,-7 2 0-3,7 0 0 4,-11-3 0-5,1-2 0 3,-3 0 0 0,-4-5 0 0,1 3 0-2,-1 1 0 2,3-4 0 1,-1 0 0 0,2 0 0-4,-3 0 0 4,4 0 0-3,0 0 0 2,0 0 0-3,-6 0 0 6,1 0 0-5,-5 0 0 4,-1 0 0-5,1 0 0 4,0 0 0-3,-4 0 0 4,6 0 0-7,-3 0 0 5,-1 0 0 1,5 0 0 1,2 5 0-3,1 0 0 1,1-5 0-2,0 3 0 0,2-3 0 2,10 2 0-1,8-2 0 0,2 0 0-1,2 0 0 3,1 0 0-1,-4 0 0 0,4 0 0 0,-2 0 0-2,0 0 0 3,-4-5 0-2,-4 5 0 2,-3-3 0-4,-5 3 0 3,5 0 0 0,-5-5 0 1,9 5 0-1,-5-6 0-1,-1 6 0 0,-7 0 0-2,-3 0 0 4,-9 0 0-2,-1 0 0 1,5 0 0 0,1 0 0-2,4 4 0 3,-1 1 0-2,-3-3 0 1,-1-2 0-2,1 0 0 3,-6 0 0-2,1 0 0 2,-7 0 0-4,-5 0 0 4,-11 0 0-2,-2 0 0 1,-13 0 0-2,-4 0 0 1,-5 0 0 5,-5 0 0-6,0 0-37-1,0 3-64 6,-44 6-80-5,-50 2-10 1,-38 6-18-1,59-12-79 2,5 4-366-1</inkml:trace>
    </iact:actionData>
  </iact:action>
  <iact:action type="add" startTime="18500">
    <iact:property name="dataType"/>
    <iact:actionData xml:id="d2">
      <inkml:trace xmlns:inkml="http://www.w3.org/2003/InkML" xml:id="stk2" contextRef="#ctx0" brushRef="#br0">7022 11536 336 0,'0'0'581'3,"0"0"-446"6,0 0 0-2,0 0 19 2,0 0-46-4,0 0-35 3,0 0 1 0,0 0-11 0,0 0-9-2,33-25-11 2,-76 25-1 0,-28 0 34 0,-13 0-40-2,-16 0 0 2,-24 0-4 0,-13 8-5 0,-15 3-6 0,-11-3 0-1,-1 0-21 1,12-1 0 1,4 1 0-4,11 4 0 5,16-2 0-4,10 2 0 4,5 1 0-6,17-1 0 4,10 0 0 0,18-5 0 0,15-1 0-2,12-2 0 2,15-4 0 1,11 3 0-2,3-3 0-2,5 0 0 3,0 0 0 0,0 0 0 0,0 0 0-2,0 0 0 2,0 2 0 0,0 13 0 1,0 12 0-4,-1 23 0 5,-5 19 0-3,-3 5 0 2,-2 5 0-4,3 2 0 3,-2 10 0 0,3 0 0 0,4 1 0-2,-3 7 0 2,4-1 0 2,2 3 0-4,0-1 0 1,0 0 0 0,0-6 0 1,0 5 0 0,0 4 0-2,0 2 0 3,2 0 0-2,4-4 0 1,1-3 0-2,-7-6 0 3,0 1 0-2,3-6 0 3,-3-3 0-6,0-5 0 4,0-8 0 0,0-4 0 0,0-2 0-2,0-4 0 2,0-7 0 1,0-12 0-2,0-15 0 0,0-4 0 0,0-6 0 1,0-3 0-1,0-2 0 0,0-7 0 0,0-1 0 1,0-4 0 0,0 0 0-2,0 0 0 3,0 0 0-2,0 0 0 2,2 0 0-4,-2 0 0 3,0 0 0 0,0 0 0 0,0 0 0-2,0 0 0 2,0 0 0 1,3 0 0-2,21 2 0-1,8 1 0 3,22-1 0-1,17-2 0 0,17 0 0-3,21 0 0 7,17 0 0-5,2 0 0 0,2 0 0 0,-4 0 0 0,-5 0 0 0,-5 0 0 2,-3 6 0-4,0 3 0 6,-6-4 0-3,-6-2 0-3,-5-1 0 2,-8-2 0 0,-2 0 0 2,-3 0 0-2,-11 0 0-2,1 0 0 4,-13 0 0-1,-7 0 0 0,-6 0 0-2,-6 0 0 2,3 0 0 0,-11-5 0 4,2 2 0-6,-11 1 0-1,-6-1 0 4,-4 3 0-3,-11-2 0 0,0 2 0 1,-3-4 0 1,0 4 0 0,0 0 0-2,0 0 0 3,0 0 0-2,0 0 0 1,0-3 0-1,0 3 0 0,0 0 0 1,0 0 0 0,0 0 0-2,0-5 0 2,0-9 0 0,0-9 0 1,0-16 0-4,-10-16 0 5,-6-12 0 0,-1-19 0-3,-7-22 0 0,4-26 0-1,1-27 0 0,-1-19 0 3,16-16 0 0,-4-9 0-3,8-10 0 2,0-5 0-2,0 5 0 1,0 17 0 1,0 31 0 0,10 36 0 0,1 26 0 1,-7 24 0-2,-1 23 0 0,-3 15 0 1,0 21 0-4,0 7 0 6,0 7-105-4,0-3-37 2,-16-1-68-1,4 12-26 2,-1 0-261 1</inkml:trace>
    </iact:actionData>
  </iact:action>
  <iact:action type="add" startTime="20346">
    <iact:property name="dataType"/>
    <iact:actionData xml:id="d3">
      <inkml:trace xmlns:inkml="http://www.w3.org/2003/InkML" xml:id="stk3" contextRef="#ctx0" brushRef="#br0">13049 2458 746 0,'0'0'168'4,"0"0"-104"4,0 0 29-3,0 0 29 3,0 0-10 0,-162-22 13 0,83 22-31-2,-10 0-16 2,-9 0 5 0,-15 0 4 0,-23 0-23-2,-17 0 0 2,-14 9-11 0,-10 11-5 0,-4 8-21-2,-3-1-8 5,-6 4-19-6,4-5 0 5,11-4 0-6,10-2 0 5,1-4 0-1,10 1 0 0,3 0 0-1,4 0 0 0,3-3 0 3,1 3 0-3,-5 0 0-2,-6 3 0 4,9 0 0-2,-4 2 0 1,4 1 0-2,-6-1 0 3,-3-3 0-1,7 4 0 0,9-6 0-3,6-3 0 5,7-1 0-4,2 2 0 3,9-1 0-4,1 6 0 4,5 3 0-2,11-4 0 1,7 3 0-1,13-2 0 0,12-3 0 3,10-5 0-4,17-5 0 1,11-3 0 0,7-2 0 1,1 1 0 0,-7-1 0-2,7-2 0 3,-6 0 0 3,2 3 0-6,14 1 0 7,1-1 0-12,8-3 0 5,0 0 0 0,0 2 0 0,0 13 0 2,0 12 0 1,0 21 0-1,0 19 0-1,0 15 0 2,0 16 0-2,0 14 0-1,5 10 0 1,6 4 0 0,-7 1 0 2,2 7 0-1,0 7 0-3,-2-1 0 3,3-2 0 1,3-12 0 0,-4-7 0-4,-4-10 0 5,2-11 0-4,0-14 0 2,-4-15 0-2,3-22 0 7,-1-19 0-7,-2-14 0 0,2-9 0-1,3-1 0 4,-2-1 0-1,10-1 0-2,7 3 0 0,9-2 0 6,12 4 0-5,1-7 0 0,7 0 0-2,0 0 0 2,5 0 0 2,5 0 0-1,7 0 0-2,10 0 0 4,17 0 0-4,11 0 0 3,25-12 0-4,16-5 0 3,16-3 0 1,10 0 0-2,6 1 0 0,-3 2 0 0,3-3 0 4,-6 4 0-6,3 1 0 1,3 4 0 3,-9 3 0-1,-9 0 0 0,-9 4 0-3,-4 4 0 3,-5 0 0 0,-1 0 0 0,1 0 0-2,-11 0 0 4,-3 0 0-4,-9-2 0 4,-5-4 0-6,-5-2 0 4,9-1 0 0,-7 7 0 0,0-1 0-1,1 3 0 0,-11 0 0 2,-3 0 0-2,-2 5 0 0,-6 7 0 0,-8-7 0 1,-1 1 0 0,-12-6 0-2,1 0 0 2,-2 0 0 0,7 0 0 0,-3 0 0-2,2 0 0 4,-2 0 0-4,2 0 0 8,7 0 0-11,-4 0 0 3,-4 0 0 4,-2-8 0-5,-7-3 0 2,-3 2 0 0,-4-1 0 2,-1 3 0-2,2 1 0-2,0-3 0 4,-8 1 0-1,2-3 0 0,-8 3 0-2,3 0 0 6,-1-1 0-6,-1 4 0 4,-1 5 0-7,-2-4 0 3,-5 4 0 3,0 0 0 2,-8 0 0-5,-9 0 0-1,-6 0 0 2,-9 0 0 1,-4 0 0-1,5 0 0 0,-5 0 0 2,0 0 0-2,0 0 0-1,0 0 0 2,0 0 0 0,0-3 0-2,0-5 0 2,0-25 0 1,0-24 0-1,0-29 0 0,0-32 0-2,-22-21 0 3,-17-20 0-2,-5-19 0 0,-12-13 0-1,-1-11 0 3,6 0 0-2,6 10 0 2,16 14 0-2,13 19 0 0,12 24 0 2,-3 17 0-2,4 11 0 3,0 19 0-4,-4 10 0 3,4 11 0-3,-1 5 0-2,-8 12 0 4,5 11 0 1,0 13 0-1,4 15 0-3,0 9 0 3,3 2 0 0,-5 0 0 0,5 0 0-2,-4 0 0 2,-12 0 0 0,-16 0 0 1,-16 0 0-2,-11 13 0 3,-2 6 0-4,-13 2 0 4,3-5 0-6,-6 1 0 3,2-5 0 3,7-4 0-5,1-3 0 2,12-2 0 1,0 1 0 0,1-2 0-1,-7-2-200 0,45 0-159 3,9 0-412-1</inkml:trace>
    </iact:actionData>
  </iact:action>
  <iact:action type="add" startTime="26154">
    <iact:property name="dataType"/>
    <iact:actionData xml:id="d4">
      <inkml:trace xmlns:inkml="http://www.w3.org/2003/InkML" xml:id="stk4" contextRef="#ctx0" brushRef="#br0">29110 17865 552 0,'0'0'213'3,"0"0"-52"5,197 24-20 0,-90-18-62-2,15-6-6 2,1 0-25 0,-5 0 4 0,-21 0 9-3,-20 0-19 4,-24 0 2-1,-22 0-4 0,-18 0-21-2,-13 0-6 3,-13 0-13-2,-73 0-1 2,-54 0 1-4,-43-6 8 6,-11-8-6-5,8 9-1 8,18 0-1-12,36 5 0 8,32 0 3-3,33 0-3-2,33 0 5 0,29 0 5 3,18 0 23 0,86 0 31 1,50 0-52-4,40 16-7 4,-8 10-2-1,-20 1 4 4,-34 10 1-6,-43 0 13 0,-31-12-9 1,-26-6-4 0,-27-6-8-1,0-8-9 1,-59-5 4 2,-33 0-5-1,-11 0-49-1,-7-20-51 0,6 3-79 1,68 4-90 0,8 13-751-2</inkml:trace>
    </iact:actionData>
  </iact:action>
  <iact:action type="add" startTime="28027">
    <iact:property name="dataType"/>
    <iact:actionData xml:id="d5">
      <inkml:trace xmlns:inkml="http://www.w3.org/2003/InkML" xml:id="stk5" contextRef="#ctx0" brushRef="#br0">31045 17983 544 0,'0'0'200'6,"0"0"-18"0,0 0-45 3,222 5-41-2,-147-2-28 1,9-3-9-2,6 0-9 2,-1 0-22 0,-13 0-1 0,-12 0 6-2,-29-3-4 2,-18 3 1 1,-9 0-3-2,-8 0-8-1,-8 0-19 2,-64 0-1 0,-40 0 1 0,-41 20 3 3,-5-1-1-7,1-8-2 6,22 1 4-2,29-4-3-1,27-1-1-2,34-2 3 3,22-5 0-1,23 0 2-1,10 0 16 2,68 0 36 1,39 0-43-1,40 0-9-2,-1-5-3 1,-8 5 1 3,-32 0-3-3,-42 0 2 0,-33 0 1 0,-28 0 5 6,-13 0-8-2,-13 5-9-11,-54 14 6 6,-23-7 3 1,-14 1 0 2,-2-1 0-3,10-7 0 3,22 4 0-3,19-3 0 6,22-1-1-5,21-3 1 1,10-2-3-3,2 0-9 1,0 0-79 1,30-13-69 1,-1-1-46 1,1-3-377-3</inkml:trace>
    </iact:actionData>
  </iact:action>
</iact:actions>
</file>

<file path=ppt/ink/inkAction7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1:38:43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65">
    <iact:property name="dataType"/>
    <iact:actionData xml:id="d0">
      <inkml:trace xmlns:inkml="http://www.w3.org/2003/InkML" xml:id="stk0" contextRef="#ctx0" brushRef="#br0">13358 14183 575 0,'0'0'78'5,"0"0"-29"3,0 0 73 0,0 0-27-1,-183-39-5-1,112 39-8 3,-10 0 0-1,-6 0-19-2,-10 0 12 2,-16 0-6 0,-16 0-9 0,-18-2-8-2,-11-5-6 2,-11 1-4 0,-4 4-4-1,-12-1-5 1,-11 3 7 1,-8 0 2-3,1 0-8 3,3 0 4-3,7 5-8 2,5 8 1 0,-1 0-1 0,5-2-13 0,-13 1 9-2,-8-1-1 3,-5-1-9-2,-6-1-5-1,0-2-2 2,2-2-1 0,2-2 5 0,5-1-6-2,13 1 2 2,12-3 1 0,13 2-10 0,18 1 0-3,11 4 0 5,2 3 0-3,-3 7 0 2,-11 6 0-5,-3 1 0 5,-5 3 0-1,-3 1 0 0,-3-4 0-2,3-1 0 2,-3 1 0 0,3-9 0 0,13-3 0-1,13-3 0 0,13-1 0 4,16 0 0-2,12 1 0-6,6 1 0 6,15 3 0-3,-2-3 0 2,4 4 0-3,2-2 0 5,-3-4 0-3,-1-3 0 2,-3-5 0-5,-5 0 0 5,6 0 0-1,2 0 0-1,5-2 0-1,4-4 0 3,1 3 0-1,-5 3 0 0,-3 0 0-1,5 0 0-1,-1 0 0 7,11 0 0-2,1 0 0-10,1 9 0 6,9-3 0-1,-3 3 0 3,6-5 0-4,1 2 0 5,2 1 0-3,-2-2 0 2,2-1 0-4,-4 6 0 3,4-5 0 0,-2 3 0 0,2 0 0-2,-5 1 0 2,-5 0 0 0,-8 2 0 0,-9-3 0-1,-5 6 0 0,-9 3 0 2,12-3 0-2,-1 6 0 3,13 6 0-1,15 5 0-5,3 4 0 5,11 19 0-5,6-3 0 4,10 10 0-1,9 3 0 3,4 10 0-6,0 0 0 5,1 10 0 0,25 14 0 0,5 6 0-3,9 17 0 0,2 13 0 2,0 11 0 7,5 15 0-14,5 10 0 6,-10 13 0 0,2 9 0 0,-8 1 0 0,-13 9 0 1,-3-2 0 3,-7-14 0-4,-8-17 0 1,-5-18 0-3,0-13 0 1,0-12 0 4,0-8 0-6,0-23 0 4,0-12 0 0,-2-21 0 1,-5-15 0-4,3-2 0 4,-1-9 0-2,2 9 0 2,-4-2 0-3,4 2 0 1,-4-12 0 2,3-5 0-2,-2-7 0-1,0-11 0 3,6-1 0-1,0-4 0-1,0 1 0 1,0-6 0-1,0 0 0 2,0 0 0-2,0 0 0-2,33-11 0 4,17-21 0-1,8 7 0 1,10 6 0-4,0-1 0 3,1 3 0 0,7 9 0-1,14 1 0-1,5 2 0 3,13 1 0 1,6-5 0-1,6 5 0-4,8 4 0 2,-3 0 0-1,-2 0 0 5,-6 0 0-7,-4 0 0 5,-5 4 0 0,0 9 0-3,-2 2 0-1,-3 2 0 3,1-9 0 3,1 4 0-3,-2-7 0-2,-3-5 0 0,-6 0 0 3,7 0 0-2,-1 0 0 6,0 0 0-10,-2 0 0 3,-3 0 0 1,-9 0 0-1,7-5 0 3,-6 5 0 2,2-7 0-5,3 2 0 1,0 2 0-1,0-2 0 1,-2-1 0 3,4 6 0-6,-7 0 0 4,0 0 0 3,-6 0 0-3,-1 0 0 0,-5 0 0-2,3 0 0 0,-1 0 0 1,3 0 0-1,0 6 0 2,-2-1 0 3,3 3 0-6,-4-8 0 1,0 0 0 2,-5 0 0 1,-1 0 0-1,3 0 0-3,3 0 0 5,0 7 0-3,-3-2 0 1,3 0 0-3,-5-5 0 4,-1 0 0-1,3 3 0 0,-1-3 0-2,-2 0 0 2,2 0 0 1,-9 0 0 2,6 0 0-8,-6 4 0 6,-1-4 0-2,4 1 0 1,-3-1 0-4,10 0 0 4,-2 0 0 4,-1 0 0-7,2 0 0 2,-2 0 0 0,-2 0 0 0,-1 0 0 3,2 6 0-6,-2-6 0 5,-1 0 0-1,13 0 0-1,1 0 0 0,4 0 0 1,2 0 0 0,-3 0 0 0,-3 0 0-2,1 0 0 1,-6 0 0 2,7 0 0-1,-6 0 0-3,3 0 0 4,-2 0 0 1,2 0 0-2,1 0 0 0,6 0 0-4,6 0 0 4,-9 0 0 0,0 0 0-3,0 0 0 4,-4 0 0 1,2 0 0-2,-1 0 0-4,-2-19 0 4,6-1 0 0,-5-2 0 0,8-5 0-2,5 3 0 2,-2-1 0 2,-1 5 0-3,-7 0 0-2,-9 10 0 3,-3-5 0 0,1 13 0 0,-4-1-3-2,-4 3-10 3,-3 0 5-2,-4 0-2 2,-1 0 1-5,-1 0 0 5,-3 0 3-1,-2 0 0 0,-2 0 2-2,-5 0 4 1,-10 0-4 2,4 0-3-1,-14 0-3 0,0 0 8 1,-1 3-4-5,-6-1 6 4,-3-2-8-2,-8 0 2 2,0 0 2 1,-1 0-6-2,2 0 1-1,1 0 1 3,-1-2 4-2,4-7 2 2,-3-12-2-3,6 4-3 1,-2-1 5 2,2-8 0-1,-6-4 2-2,2-12-2 2,-8-4-1 0,-1-18 2-1,0-9 0 2,0-15 1 0,0-4 3-4,0-15-3 3,0-5 0-3,0 3 0 4,0-4 1 2,0-1-1-4,0-2 0-2,0-22 0 2,0-14 0 3,0-9 2-4,0-10-2 1,0-3 1-1,-10 5-1 3,3 1 2-2,-1 18-4-1,0 17 3 2,-1 14-1 2,0 20 0-1,4 15 2-3,3 16-4 3,2 9 5-5,0 9-4 7,0 8 1-7,0 3-2 5,0 5 2-3,0-3 0 5,-3 4 0-5,-1-2 0 0,-1 1 1 2,1-3 0 0,-3-7 0-3,3 0-1 3,-8-7 0 1,5 0-2-1,-1 4 2-3,-2 5 1 3,7 5 0 1,3 6-2-2,0-2 2-1,0 5 0 3,0 7-1 0,8 8 0 0,5 4 0-3,-6 6 0 1,0-2 1 0,-1-1-1 4,1 1 0-7,-1-10 1 2,0-10-3 3,1-8 0-1,-7-4-52-3,0-5-74 4,0 0-4-1,0 0-24-1,0-3-41 0,-3 33-103 0,3 5-441 1</inkml:trace>
    </iact:actionData>
  </iact:action>
</iact:actions>
</file>

<file path=ppt/ink/inkAction7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1:38:43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15">
    <iact:property name="dataType"/>
    <iact:actionData xml:id="d0">
      <inkml:trace xmlns:inkml="http://www.w3.org/2003/InkML" xml:id="stk0" contextRef="#ctx0" brushRef="#br0">10599 17364 408 0,'0'0'113'4,"0"0"-37"4,0 0 64-2,0 0-84 2,0 0-39 0,0 0-13 0,0 0-4-2,0 0-5 2,0 0-21 0,3 0-19 0,-3 0 26-2,0 0 19 2,0 0 25 0,12 0 57 2,-1 0 29-6,-6 0 5 4,2 0-14 0,-4 0-27 0,0 0-20-2,4 0 15 3,-4 12-30-2,-3-1-4 1,0 11-12-1,0 3-7 0,0 6-7 2,0 6 7-2,0 5-3-1,-3-5 2 2,-10 3 6 0,4-1-1 3,-2-3 9-7,6 0-3 4,0-5-5 0,5-6 7 0,-5-5-5-2,5-8-8 4,0-4-3-1,0-8 1-2,0 5-6-1,0-5-3 0,0 0 2 2,0 0-3-1,0 0 4-1,0 0 1 2,15 0-4 1,18 0 9-1,6 0 4 1,6 0-1-3,12 0-3 1,5 0 2 1,6-5-2 1,9 2 4-3,4 1-1 1,12 2 2 2,0 0-3-2,7 0 2 0,4 0-4 0,-2 0-4 1,-2 0 5-2,0 2-5 2,0 6 3 3,4-1-2-4,-1 1-11 0,3-3 0 0,-3 0 0 0,0-5 0 0,4 7 0-1,2-2 0 2,9-5 0 4,0 0 0 0,-1 0 0-11,-1 0 0 5,-4 0 0 1,2 0 0 1,2 0 0 0,-6 0 0 0,-2 0 0-2,-8 0 0 1,-5 0 0 0,5 0 0 1,0 0 0 3,0 0 0-4,2 0 0-1,4 0 0 0,-2 0 0 4,-1 0 0-5,-9 0 0 4,-2 0 0-1,-4 0 0 0,0 0 0-1,8 0 0-3,-8 0 0 5,10 0 0 1,6 0 0-3,-4 0 0-1,3 0 0 2,0 0 0 3,1 0 0-7,1 0 0 4,2 0 0-2,6 0 0 2,-2 0 0 0,3 5 0-1,-4-5 0 0,-3 3 0 2,-3 0 0-2,-4 1 0 0,3 0 0 0,-4 2 0 1,4 1 0 0,-6-5 0-2,-4 6 0 3,-17 1 0-2,0-4 0 1,-1-5 0-2,-7 0 0 4,6 0 0-4,3 0 0 3,-2 0 0-4,2 0 0 3,2 0 0 0,-7 0 0 0,-1 0 0 2,-4 0 0-1,-8 0 0-3,-5 0 0 1,-6 0 0-3,-5 0 0 4,2-5 0 1,0 5 0-2,1-9 0-1,4 4 0 2,2 0 0 0,4 5 0 0,1 0 0-2,4 0 0 4,1 0 0-2,-1 0 0 1,7 0 0-5,5 0 0 4,-1 0 0-1,6 0 0 1,-4 7 0-1,6 5 0 0,-2-1 0 2,6-4 0-2,-4 5 0 3,13-7 0-2,-9 5 0-2,0-5 0 1,0 1 0-3,-9-6 0 5,-1 6 0-1,-5-6 0 1,0 5 0-1,-2-2 0-1,-6 0 0 1,5 6 0-2,0-9 0 0,-3 5 0 2,-2-5 0 3,0 5 0-5,-6-2 0-1,-3 1 0 3,1-4 0 1,-17 1 0-2,-7-1 0-2,-9 0 0 3,-4 0 0 1,-4 0 0-2,1 0 0-1,-3 0 0 3,-1 0 0 1,-2 0 0-3,3 0 0 0,-4 0 0 0,-5 0 0 3,2-5 0-5,-3-3 0 0,0-6 0 3,0-9 0 1,0-1 0-1,0-16 0 0,-7-2 0-1,-5-9 0 2,8 0 0-3,4-5 0 2,0 11 0-1,0 9 0 0,0 14 0 1,0 7 0-1,0 3-36 1,-7 4-72 1,-2-2-62-3,-11-5-78 0,15 15-104 1,5 0-635 2</inkml:trace>
    </iact:actionData>
  </iact:action>
</iact:actions>
</file>

<file path=ppt/ink/inkAction7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1:38:43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37">
    <iact:property name="dataType"/>
    <iact:actionData xml:id="d0">
      <inkml:trace xmlns:inkml="http://www.w3.org/2003/InkML" xml:id="stk0" contextRef="#ctx0" brushRef="#br0">25883 3771 601 0,'0'0'119'4,"0"0"56"1,0 0-18 4,0 0-42-1,0 0-17 0,0 0 15-2,0 0-25 2,0 0-10 0,57 37 8 0,-17-35-16-2,8 1-7 2,4 2-10 0,3 2-4 0,5-2-12-2,4 0 3 2,4-2-16 0,4-3-6 0,-8 0-2 1,3 0 6-3,-6 0-8 5,2 0-3 1,4 0-11-11,-3-3 0 5,3-7 0 2,-7-2 0 0,9-4 0-2,-11 4 0 6,5 5 0-4,-2-3 0-4,-1 2 0 3,0-1 0 0,-3 1 0 2,-8-1 0-2,-4 1 0 2,2-1 0 0,-4 1 0-2,3-1 0-2,5 1 0 0,-1 0 0 4,6-1 0 2,-2 4 0 2,4-1 0-12,-2 1 0 5,1-1 0 1,-7 0 0 0,-2 1 0-1,-1 5 0 5,5 0 0-3,-7 0 0-2,8 0 0 0,-2-6 0 1,6 3 0 3,-1-2 0-4,-4 2 0 2,3 3 0 2,-1 0 0-5,1 0 0 3,-10 0 0 0,-1 0 0-1,1 0 0 1,-6 0 0-2,1 8 0 3,5 6 0-2,3-6 0 0,-2 4 0 1,-4 0 0-2,8-4 0 4,-1 2 0-1,2 0 0-4,5-5 0 2,-8 0 0 0,9 2 0 2,-2-2 0-2,-6 0 0-2,3-2 0 3,-1 1 0 1,-2-2 0-1,2 1 0 0,-5-1 0 0,-5-2 0-2,2 0 0 2,-2 0 0-3,10 0 0 6,5 3 0-4,5 0 0-1,12-3 0 3,2 2 0-1,-7-2 0 0,5 0 0-3,-10 0 0 3,-2 0 0-1,3 0 0 2,-3 0 0-3,6 0 0 0,-9 0 0 3,1 0 0-1,-2 0 0 0,3 0 0 2,-3 0 0 0,4 0 0-7,3 0 0 5,-1 0 0-3,4 0 0 3,0 12 0 0,-1 2 0-1,4-8 0 0,1-1 0 1,-1-1 0-1,1-4 0 2,3 0 0-2,-3 0 0-1,1 0 0 4,-4 0 0-4,2-9 0 3,-4-1 0 0,11 0 0-1,0 2 0-1,6 2 0-4,-2 0 0 6,-10 1 0 3,-9-1 0-3,-7 3 0-9,-1 0 0 9,1 3 0 1,-3-2 0-3,-4 2 0 0,-3-3 0-2,3 3 0 3,-3-2 0 1,0-1 0-3,1-1 0 1,-2-1 0 3,5 0 0-3,-9-2 0 3,-3 3 0-1,-10 0 0-5,-6 2 0 3,-8 2 0-2,-9 0 0 3,-4 0 0 0,0 0 0 1,0 0 0-4,0 0-81 3,-31 0-76 1,-35 17-37-2,-31 7-8-1,52-9-128 3,1-5-406 2</inkml:trace>
    </iact:actionData>
  </iact:action>
</iact:actions>
</file>

<file path=ppt/ink/inkAction7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7T02:05:28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97">
    <iact:property name="dataType"/>
    <iact:actionData xml:id="d0">
      <inkml:trace xmlns:inkml="http://www.w3.org/2003/InkML" xml:id="stk0" contextRef="#ctx0" brushRef="#br0">24924 18472 290 0,'0'0'135'7,"0"0"0"1,0 0 11-2,0 0-12 2,0 0-11 0,0 0-18 0,0 0-2-2,0 0-25 3,0 0-9-2,0 0 10 2,43-51-15-4,8 34-8 3,13 4-5 0,20-8-1 0,16-3-10-2,17 0-3 3,11 5-3 1,12 5 5-4,10 2-15 4,6 2-2-2,5 7-1-1,-6-3-5 0,2 0-6-3,-4 1-2 4,4-5 2 2,-5 1-5-1,-8-4 0-5,-7 0-5 4,-6-6-1-1,-4-5 0 2,-1 5 1-5,-2 5-1 5,-13 2 1 1,-6 0-1-2,-8 5 2-3,-9 7-1 2,-4-6 4 2,-7 6-4-2,-13 0 1 0,-12 0 0 0,-8 0-1 2,-13 0 1-2,-6 0 4-1,-5 0-4 2,-8 0 2 1,-8 0-3 0,-4 0 2-2,0 0-1-1,0 0-1 1,0 0 1 2,0 0-1-4,-24 0 3 3,-43 0-3 1,-30 0 1-2,-21 8 0 2,-18 4 0-3,0-7 0 3,-9-5-1-2,1 0 0-2,4 0 2 3,-5 0 0 0,-9 0 1 0,-2 5 1 1,-8-5-4-1,9 7-3-1,4-7 2-1,10 8-3 0,5 4 3 4,12-5-2-4,8 11 2 4,14-6 2-6,25 1-2 9,8-2-1-4,22-7-2-6,17 0-1 3,12-4-2 2,14 0-6 0,4 0 1-1,0 0 6-1,25 0-1 4,39 0 6-3,28 0 2 0,23 0-2-1,15 0 2 7,18 0 0-4,10-2 1-3,6 0-1-4,1-2 0 7,0 4 3-2,-8 0-3 2,0 0-1-4,-7 0 0 3,5 0-1 0,6 0 1 0,2 0 0-1,-5-5 4 3,-13-1 5-3,-18-2-6 2,-18 8 5-3,-21 0-3 0,-18 0 7 1,-22 0-6 1,-12 0 1-2,-17 0-5 1,-15 0 2 3,-4 0-2-2,0 0-2-3,0 0 2 3,-48 2 2 0,-49 19 1 1,-46 1 1-4,-39 3 1 3,-23 1-2 0,-10-13 0 0,1 4 5-2,-7 3 2 2,7-6 2 0,5 3 1 0,2 9-5-2,4-2-10 3,9 8 2-2,9-2-1 1,14 7 3-2,21-10-4 2,24 2 1 0,24-4 0 0,19-10-1-2,36-5 1 4,21-3-1-4,14-6 1 1,12-1-1-1,0 0-4 2,4 0-1 1,53 0 4 0,34-5 1-4,38-15 0 6,41-5-1-4,53 1 1 2,32-8 2-2,29-8-1-3,-3 5 3 4,-14-8-4 0,-29 9-6-2,-31 10 1 2,-34 0 2 0,-17 11 2 0,-22 1 1-2,-27 4 0 3,-17 3 1-1,-19-2 1 0,-28 7-1-3,-17 0-1 7,-18 0 2-5,-8 0-2-1,0 0 2 0,-34 7 0 2,-57 31-1 0,-40 10 1-1,-32 3-2-1,-24-20 0 2,-12-11 2 0,-21-15 0 0,-11 0 3 1,-7-2-1-2,-8 9-4-1,4 0-1 3,14-7 1-4,11 3-1 5,16-2 2-2,29-1 1-2,26 1-1 0,21 1 0 6,25 5 0-6,25-7 3 1,27 2-4-1,28-7 0 1,16 3 0 1,4 2-6 0,44-5 3-3,56 6-1 4,51 0 4-1,55-6-4 0,56 0 1-2,30 0-1 4,9-23-2-3,-4-16 6 0,-34-12-1-1,-30-5 1 3,-15 5-5-2,-31 3 4 2,-19 15-1-4,-22 11 1 3,-23 13 2 1,-26 3-1-2,-28 6 0-1,-33 0 1 5,-19 0 2-5,-17 0-2 2,-13 12-1-3,-84 43 2 4,-67 21 1-3,-65 11-3 4,-40-2 3-5,-24-12-2 3,-1-22 2 5,17-9-3-6,32-17-2-4,45-10-1 5,42-5 3-1,50-10 0 2,42 0 2-4,35 0-4 3,31 0 3 2,53 0-2-1,87 0 0-3,69 0 0 1,60 0 2 0,13 0-1-1,-23 0 0 1,-49 0-3 1,-65 0 2 0,-58 14-3 0,-40-2 4-2,-30-7 2 2,-17 3-1 0,-26 10-1 0,-65 1-1 0,-44 1 1 2,-22-15 0-4,-7-5 3 1,21 0-2-2,26 0-1 3,22 0-4-1,33 0 2 2,26 0-3-1,24 0-26-2,12 15-61 3,39 7-65-2,9-7-129-1,9 2-108 6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05:39:18.4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587">
    <iact:property name="dataType"/>
    <iact:actionData xml:id="d0">
      <inkml:trace xmlns:inkml="http://www.w3.org/2003/InkML" xml:id="stk0" contextRef="#ctx0" brushRef="#br0">20058 7644 516 0,'0'0'310'12,"0"0"-182"-12,0 0-37 7,0 0-31 1,0 0-6 0,0 0-5-3,-41-71 3 3,12 68-1 1,1 3-12-1,-5 0 8-1,-6 0-2 0,-3 17-16 1,-4 19 3 0,-4 12-8-2,5 12-8 2,2 4-4 0,1 12-2 0,11 9-3 10,4 7 2-18,1 6-2 8,11 0 1-4,2 1-2 5,7-1-1 0,6-3-1 0,0-1-1-4,6-4-1 2,35-11 0 2,10-12-1 6,12-13 0-11,14-19 0-3,6-17-1 8,10-18-2 1,-8 0-1-4,-2-48 1-1,-12-18 2 4,-12-20-1 1,-8-17 1 2,-15-25-1-10,-11-24 1 6,-14-18-2-4,-11-13-1 6,0-7 2-2,-24 20-6-1,-11 32-28 1,-1 40-64 5,5 42-81-11,18 56-106 5,3 18-650 1</inkml:trace>
    </iact:actionData>
  </iact:action>
  <iact:action type="add" startTime="4803">
    <iact:property name="dataType"/>
    <iact:actionData xml:id="d1">
      <inkml:trace xmlns:inkml="http://www.w3.org/2003/InkML" xml:id="stk1" contextRef="#ctx0" brushRef="#br0">27094 7615 587 0,'0'0'198'6,"0"0"-54"-1,0 0-42 2,13-155-40-1,-22 128-2 2,-20-3-7 0,-4 10-6-2,-5 8-5 3,-8 4 3-1,-1 8 1 0,-4 0-9 0,-2 5-13-2,1 37-1 2,-9 22 6 0,0 18 0 1,-6 20-11-2,9 13-5 10,-1 11-2-17,7 9 1 8,11 1-4 1,11-7 5-6,17-6-3 8,13-12 0-5,0-10 1 1,15-9-6 3,36-14 0-6,19-10 0 4,14-15-2-1,3-16 0 4,10-26-1-7,9-11-1 2,2-31 0 3,3-43 0 1,-11-15-1-5,-16-16-1 2,-25-10-1 3,-21-20 2-1,-21-18-2-5,-17-20 0 3,0-3-2 1,-1 7-11 0,-28 23-60 2,1 36-86-7,11 102-80 6,4 8-303-2</inkml:trace>
    </iact:actionData>
  </iact:action>
  <iact:action type="add" startTime="5818">
    <iact:property name="dataType"/>
    <iact:actionData xml:id="d2">
      <inkml:trace xmlns:inkml="http://www.w3.org/2003/InkML" xml:id="stk2" contextRef="#ctx0" brushRef="#br0">29623 7632 531 0,'0'0'196'2,"0"0"-58"3,0 0-40 3,0 0-30-1,0 0-12 0,0 0-4 2,-51-111 7-1,11 111-4-2,1 0-19 2,-6 5-10 0,-5 28 9 1,-3 21 0-3,-1 17 3 1,-2 18-9 1,8 15-8 1,3 11-4-2,9 4-3 11,7-3 12-18,10 3-3 8,11-3-3 0,8-6-6-5,0-10-4 6,41-10-1-1,23-15 0 0,11-14-4 1,9-23 3-4,13-21-2 3,6-17-3-1,6-14 0 2,1-51-3-4,-5-25-3 5,-7-22 1-3,-24-20-2 2,-22-18 3-2,-16-18-2 4,-22-8 2-9,-14 4 0 4,0 14-6 3,-34 20-16 0,-14 24-57-2,15 94-95 0,3 11-138 3</inkml:trace>
    </iact:actionData>
  </iact:action>
  <iact:action type="add" startTime="10504">
    <iact:property name="dataType"/>
    <iact:actionData xml:id="d3">
      <inkml:trace xmlns:inkml="http://www.w3.org/2003/InkML" xml:id="stk3" contextRef="#ctx0" brushRef="#br1">13401 10988 460 0,'0'0'157'3,"0"0"54"4,0 0-49-1,0 0-17 1,0 0-5 1,0 0-5 0,0 0-8-2,0 13-31 3,0 38-49-1,0 11 6-1,3 9-4 0,15 1-1 0,-2 2-4 2,2-7-10-2,0-16 0 2,-4-18-10-3,-4-16 4 2,1-14-7 0,-9-3 0-1,12 0-10 1,6 0-11-1,16-11 0 3,9-23 0-5,12-15 0 3,6-15 0 16,7-19 0-22,10-22 0-2,4-13 0 8,3-6 0-1,-3-2 0 6,-5 3 0-11,-5 1 0 11,-5 8 0-11,-4 4 0 7,-6 12 0-6,-7 16 0 7,-5 11 0 0,-5 16 0-5,-13 9 0 4,-10 15 0-3,-2 9 0 2,-11 10 0-2,-6 12 0 0,0 0 0 3,0 0 0-2,0 34 0 1,-39 43 0-2,-6 27 0 4,-12 26 0-1,-9 7 0-4,-8 9 0 2,-9-4 0 2,-1-3 0 4,0-4 0-11,-3-9 0 5,3-5 0 2,4-20 0-1,9-12 0-3,15-15 0 1,6-12 0 5,15-13 0-7,15-19 0 6,4-16 0-1,7-9 0-5,9-5 0 4,0 0 0 0,0 0 0 0,0 0 0-2,0 0 0 3,0-36 0-3,0-18 0 3,-4-10 0 0,-9-7 0-1,-10 2 0-2,-8 1 0 2,-2 8 0-3,-10 13 0 6,-1 10 0-5,4 12 0 1,2 8 0 0,6 6 0 0,9 0 0 10,8 2 0-12,5 3 0-4,6-1 0 6,1-1 0 3,-3 1-7-6,6 5 2 6,0 2 3-3,0 0 2 0,0 0 0 1,0 0 1-1,0 0 6 1,0 0-5 0,0 13 2-3,9 18-4 4,13 9 0-2,5-1 0 7,5 6 0-12,-2 11 0 7,11 3 0-5,0 6 0 5,4-1 0 0,-11-10 0-3,0-9 0 2,-11-11 0 2,-3-14 0-5,-7-12 0 5,-6-6 0-6,2-2 0 4,3 0 0-1,8-6 0 1,16-33 0 6,12-23 0-12,12-19 0 6,13-23 0-4,12-23 0 5,7-12 0 4,8-13 0-10,8-15 0 7,-4 0 0-6,2 1 0 5,-15 8 0-2,-11 31 0 1,-22 35 0 4,-18 28 0-10,-14 24 0 8,-10 20 0-6,-11 9 0 4,-5 11 0 1,0 0 0-3,0 0 0 0,-21 39-38 3,-19 28-149-2,14-21-165 2,8 4-329 0</inkml:trace>
    </iact:actionData>
  </iact:action>
  <iact:action type="add" startTime="12274">
    <iact:property name="dataType"/>
    <iact:actionData xml:id="d4">
      <inkml:trace xmlns:inkml="http://www.w3.org/2003/InkML" xml:id="stk4" contextRef="#ctx0" brushRef="#br1">26849 11625 762 0,'0'0'195'7,"0"0"-37"0,0 0-7-2,0 0-45 2,0 0-19 1,0 0-13 0,0 0-3-2,75 146-2 2,-63-92-14 0,4 7-3 0,-2 3-2-1,2-6-8 3,0 2-11-5,-2-8-2 3,7-7-6-2,-2-11-4 2,-5-9-5 2,2-10-5-4,0-10-1 1,4-5-1 2,8 0-4-2,15 0 2 0,11-29-5-1,5-15 1 9,7-18-2-11,0-20 3 5,8-15-5 5,2-25 3-12,0-12 0 9,8-10 0-10,5-5-1 7,1 10 1 1,-3 8 1-3,-5 16-1 2,-12 28 2-3,-14 16-2 3,-11 24 1 1,-14 13 0 3,-7 14 0-9,-8 7-1 4,-7 8 1 2,-9 5-1-5,0 0 1 5,0 0 0-2,0 0-1 1,-9 30 0-2,-31 26 3 3,-17 21-3 1,-7 22 0-4,-17 20 2 3,-9 11 2-5,-10 7-3 4,-7 3 1 2,0 5 0-5,-6-2-1 2,6-12-1 2,-1-10 5 1,7-19-5-6,12-19 0 5,17-18 0-1,15-15 0 0,21-15-4 0,12-15 4-4,12-13-1 5,9-4 0-2,3-3-1 1,0 0 2-3,0-13-1 4,0-35 2-1,15-10-1 1,-7-13 0-4,1-6 0 5,-9-7 0-2,0-9-1-5,0 4 1 7,0-2-1-3,-3 8 0 1,-19 12-1 1,1 12 2-3,2 14-1 2,-4 8 1 4,5 13-1-10,7 4 1 9,-5 8 0-7,5 7 0 4,6 2-1 1,-3 3 1-5,7 0-1 6,1 0 2-3,0 0-1 1,0 0 0-3,0 0 1 5,0 0 0-3,0 0 3 1,0 40-2-1,9 21-1 2,23 9-1-3,8 4 3 1,1-2 1 2,2 1-4-1,-2-8 0 0,-8-3 0-2,0-9 0 2,-2-5 0 0,-11-2 0 1,-1-2 0-6,-2-1 0 7,1-9 0-2,-5-9 0-1,-4-8 0-3,-2-12 0 4,-6-3 0 2,2-2 0-2,9 0 0-4,9 0 0 6,10-7 0-4,10-27 0 3,8-11 0-1,4-19 0-1,10-17 0 3,2-18 0-5,6-9 0 2,4-16 0 1,5 0 0 1,1 8 0-3,-4 3 0 1,-3 14 0 3,-7 13 0-4,-6 9 0 2,-5 8 0 4,-9 9 0-10,-4 9 0 5,-10 12 0 5,-8 14 0-8,-9 11 0 5,-9 11 0-5,-2 0 0 6,-5 3 0-3,0 0 0 0,0 0 0 1,0 0 0 0,0 0 0-1,0 0 0-1,-8 3 0 1,-9 10 0 5,2 3 0 0,-2 3 0-10,-11 7 0 7,1 10 0-5,-6 9 0 4,-11 17 0 2,-7 12 0-6,-10 20 0 4,-15 22 0 7,-8 12 0-14,-9 10 0 7,-4 1 0 4,0-14 0-10,-3-16 0 6,2-13 0 1,1-8 0-2,7-15 0-1,12-2 0 4,9-11 0-6,15-6 0 4,10-15 0 2,17-10 0-6,10-13 0 5,2-7 0-3,14-6 0 4,1-3 0-4,0 0 0 1,0 0 0 1,0 0 0 0,0 0 0-2,0 0 0 1,0 0 0 4,0 0 0-5,0 0 0 2,0 0 0-2,0-20 0 3,0-11 0-1,0-12 0-3,0-4 0 2,4-9 0 1,0-1 0 1,-1-2 0-3,-3 6 0 2,0-1 0-1,0 3 0 2,0 1 0 0,0 1 0-2,0 5 0 0,-7 11 0-3,-9 11 0 5,1 5-14 1,-5 0-123-3,-17 4-107-2,21 13-123 4,-8 0-395-1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28T05:39:18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82">
    <iact:property name="dataType"/>
    <iact:actionData xml:id="d0">
      <inkml:trace xmlns:inkml="http://www.w3.org/2003/InkML" xml:id="stk0" contextRef="#ctx0" brushRef="#br0">22417 5463 655 0,'0'0'240'1,"0"0"-102"7,0 0-15 0,0 0-22-2,0 0 6 2,0 0-14 0,174-34-30 1,-114 32 1-4,20-6-5 4,18 1-5-1,22-4-4 0,17 2 4-2,18 4 0 2,24 5-2 0,19 0-13 0,7 0-4 10,16 2-11-17,12 8 0 7,2-3-6 2,0-7-18-8,14 0 0 15,-2 0 0-15,2 0 0 8,3 0 0-10,-4 0 0 8,-10 0 0 0,-22 0 0 3,-15-5 0-9,-15-9 0 6,-27-3 0 4,-8-3 0-8,-24 3 0 4,-18 4 0 3,-20 4 0-6,-26 3 0 4,-19 1 0-5,-15 2 0 6,-12 3 0-1,-11-3 0-4,-5 0 0 1,2 0 0 3,-3 1-5-1,0 2-55-1,0 0-6 0,0 0-31 0,-33 25-22 1,-25 6-39-1,19-19-89 2,1-4-146 0</inkml:trace>
    </iact:actionData>
  </iact:action>
  <iact:action type="add" startTime="9541">
    <iact:property name="dataType"/>
    <iact:actionData xml:id="d1">
      <inkml:trace xmlns:inkml="http://www.w3.org/2003/InkML" xml:id="stk1" contextRef="#ctx0" brushRef="#br0">22816 14477 611 0,'0'0'201'4,"0"0"-74"1,0 0-2 4,0 0-29-3,0 0-8 2,0 0 12-2,0 0-7 2,26-18-28 0,0 14-4 1,5-1 4-1,9-3-7-1,7-1-7-1,8 1-7 3,14-1-4-3,14-1-6 2,1 0-2 0,3 5 2 0,7 2-6 10,3 3 8-18,0 0-9 9,6 0-5-4,2 0-13 2,5 0-9 2,4 0 0-4,4 5 0 5,5 1 0-4,3 1 0 1,-6 3 0 2,-11-1 0 5,-5 2 0-11,-3-2 0 8,7-7 0-9,1-2 0 7,10 0 0 2,8 0 0-8,1 0 0 6,11-7 0-4,-7-5 0 4,1 7 0-5,1 1 0 6,1 4 0-1,-5 0 0-5,2 0 0 6,0 0 0-4,-5 0 0 3,-2 0 0-5,8 0 0 4,8 0 0 2,-5 0 0 5,5 0 0-9,-14 0 0-5,-2-11 0 8,-8-1 0 5,-3 7 0-12,-14 0 0 12,-8 5 0-11,-21 0 0 1,-17 0 0 3,-13 0 0 1,-18-3 0-2,-6 3 0 1,-11-4 0 4,-5 4 0-6,-1 0 0 2,0 0 0 3,0 0 0-6,0 0 0 6,-32 0 0-2,-40 0-105 3,-32 0-74-9,-17 4-79 7,68 1-106 0</inkml:trace>
    </iact:actionData>
  </iact:action>
  <iact:action type="add" startTime="11625">
    <iact:property name="dataType"/>
    <iact:actionData xml:id="d2">
      <inkml:trace xmlns:inkml="http://www.w3.org/2003/InkML" xml:id="stk2" contextRef="#ctx0" brushRef="#br0">18293 7484 725 0,'0'0'179'2,"0"0"-65"6,0 0-7 0,0 0-33 0,0 0-46-2,0 0-5 3,0 0 64-2,-76-64-2 2,32 46-28-3,-9 6-13 1,-11 7 8 2,-3 3-5-2,-7 2-4 0,-3 0-8 1,2 19 1 0,0 20-5 0,-5 11 1-2,-1 7-1 10,4 8-1-7,-4 7 1-7,1 13 2 6,5 9-6-3,4 8-4 2,-3 8 1 3,4 4-6-6,-1 0-5 4,-6 12-1 2,5 12-6 3,-1 5-6-11,1 12 0 5,-1 3 0 3,5 5 0-6,9 9 0 5,5 4 0 1,11 1 0-6,5 3 0 5,5 8 0-4,4 4 0 2,4 1 0 1,0-4 0 6,-1-10 0-12,4-12 0 7,-5-4 0-1,2-13 0-1,-4-9 0-1,-1-12 0 3,1-7 0-2,-2-8 0 2,1 0 0-5,0-5 0 3,-7-6 0 3,0 1 0 5,-7-6 0-13,-2 4 0 4,-5-3 0 10,0-9 0-12,2-3 0-4,-2-11 0 10,2-7 0-1,1-4 0-4,2-6 0 2,-1-7 0 1,4-8 0-2,2-7 0 4,2-9 0-6,12-6 0 5,6-8 0 2,4-9 0-8,8-2 0 5,2-3 0-1,3 0 0 4,-5 0 0 4,6 0 0-11,3-14 0-4,0-16 0 9,0-8 0 4,0-3 0-11,16-2 0 7,4-6 0-2,1-7 0 2,2-9 0-6,-3-9 0 6,-4-2 0 1,1 6 0-2,-6 8 0-4,-1 12 0 4,4 10 0 2,-5 7 0-2,-3 14 0-5,1 4 0 6,-7 13 0 2,0 2 0-6,0 0 0 3,0 27 0-2,-7 29 0 4,-15 20 0-3,0 6 0-2,-4 2 0 2,6-2 0 1,0-9 0 7,4-11 0-13,11-17 0 7,5-12 0-5,0-8 0 5,0-9 0 0,34-4 0-4,29-9 0 3,14-3 0 2,10 0 0-6,15 0 0 5,-2-25 0 1,-3 0 0-5,-18-1 0 1,-18 10 0 2,-21 4 0 2,-17 10 0-3,-22 2 0 2,-1 0 0-6,0 0-46 5,-4 0-214 2,-16 0-122-6,1 0-272 4</inkml:trace>
    </iact:actionData>
  </iact:action>
  <iact:action type="add" startTime="13092">
    <iact:property name="dataType"/>
    <iact:actionData xml:id="d3">
      <inkml:trace xmlns:inkml="http://www.w3.org/2003/InkML" xml:id="stk3" contextRef="#ctx0" brushRef="#br0">18373 16943 515 0,'0'0'233'2,"0"0"-87"0,0 0-38 7,-19 172-14-1,-34-131-29 0,-14-1 4-2,-10-10-3 2,-7-5-4 0,-6-13 15 1,-10-7-4-3,-4-5-3 2,2 0-8 0,0-10-7 0,4-15-7 0,1-7-13-2,0 0-7 3,-3-5 1-2,-3-8-9 9,-1-4 6-16,7-7-9 17,8 0-11-16,7 5 4 10,8-5-1-9,6 0-3 5,5 0-1 11,5 0-1-12,9 5 0-6,6 12-3 8,2-1 1-1,-2 7 1-2,-7 1 1 3,4 2 2 4,1 2 1-7,-4-3-4 4,5 2 0-5,-1 4-2 4,2 0 0 5,-5 5 2-11,0 6-3 8,0 4 3-5,-4-5-2 5,-5 6 0-7,5 1 0 6,3 0 1 0,-5-1-1 5,8 1-1-13,-5-4 1 10,5 4-1-9,-5 3 1 6,-1-1-1 2,0 0 0-4,-5 1 1 4,4-1-1-3,2 2 4-4,3-1-4 6,10-7-1 1,8 5 1 1,5 1 0-9,6-5 0 5,9 5-1 2,3 1-1-2,-2 3 1 0,9 2 2 3,-3 0-1-6,2 0 0 5,1 0-2-2,0 0 2 0,0 0 2 0,0 0-2 2,0 0-2-4,-3 0 2 4,3 0 1-1,0 0 1 0,0 0-2-1,0 0 0 0,0 0-1 2,0 0 3-3,0 0-2 2,0 0 2-2,-4 0-1 3,-1 0 3-2,-2 0-3 2,3 0 0-2,1 0 0 1,1 0 1 4,0 0-2-10,-4 0-1 5,3 0 1 0,3 0 0 3,-4 0 1-5,-4 0-2 4,2 0 2-3,4 0-1 5,-3 0 0-7,2 0 3 4,2 0-3 3,1 0 1-7,-7 0-1 2,2 0 2 2,2 0-1 1,3 0 0-2,0 0 0-2,0 0-2 5,0 0 0-1,0 0 1 0,3 0 0-6,36-30 0 9,18-9 1-4,17-6 2-2,14-8-3-1,8 3 0 3,-8 5 1 3,-15 11 2-6,-17 11 5 8,-12 9 5-11,-12 9-4 8,-6 0-9-5,-3 2 0 3,-13 3 0 2,0 0 0-5,-7 0 0 4,-3 0 0-5,0 0 0 5,0 0 0-3,-4 13 0 4,-31 15 0 4,-14 6 0-12,-11-3 0 5,-19-3 0-1,-14 4 0 2,-4 4 0 0,-8-1 0 0,13 3 0-2,8 1 0 2,13 0 0 1,10-9 0-5,16-9 0 4,20-8 0 2,18-3 0-4,7-10 0 3,0 3 0-4,3 5 0 4,37 6 0-1,17 3 0-1,8 8 0 5,-1 3 0-11,8 8 0 10,-1 7 0-7,-1 2 0 5,-3 5 0-2,-14-8 0 0,-12-2 0 4,-18-9 0-6,-10-18 0 3,-6 0 0-2,-7-13 0 2,0 4 0 1,0 1 0-4,0 10 0 3,0 2 0 1,-13 6 0-1,-14-1 0-1,-9 3 0 1,-11-5 0 7,22-14-268-12,1-1-282-2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F8F5-2E55-49DB-8951-CFFC40B24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97342-95BF-48B6-B63A-CE5B85EFA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49820-343F-493F-B2E2-22C91B96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74D17-DD08-460B-ABA5-784615A17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12710-E315-4271-B70E-8643F93D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8670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9F75F-BA58-448E-B79F-EF80275B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85F34-DC36-4A84-8041-FD9AC1CF9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309A2-26D5-427E-9067-D74492430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E37B7-12DE-4A5B-B13D-3650D91E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BE97B-088B-44BB-B5E9-342DA940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843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B4C13-47F0-4A32-8303-8EF401495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44EED-0E84-4777-9CB9-33BAAF17C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CAD55-296F-4BD9-8505-7C9A0566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7CC39-05C3-4B7F-BE65-CA6766C8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39DE3-01F1-48A0-93AB-5EBC7068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14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93E1-2E1A-43EB-A389-B31040C15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C12B-F683-4A9B-A869-C005E4951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E9303-233F-4693-9EC7-1D6BBF39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0BDB7-C47A-402A-919A-F2B8BCC8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EEF3E-44E0-4483-A4CA-1D88EFA7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988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2850-AE0C-49C4-ADB7-928A869E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64304-A3DF-4E4A-9C24-BE7A60515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71DD5-E668-42E2-AA4B-6BB477C4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636BF-0534-4EB8-B648-D9A1A23F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7C25A-B7C7-4E7C-8AED-24F08CA1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582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C817-FC4B-44B5-8332-11320570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72B7D-DEA6-4228-BC1C-038C04C52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12117-1494-4D85-AAAA-D2C8EE3F8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0C3ED-3EA7-40B8-B4D3-6B26B468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77EB1-3EB2-4411-AB17-014207FD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5F8EE-0639-467E-93AF-BF04BFC4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820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4A6F-045B-4BA7-88C9-919693BC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D3F17-8060-4FD6-AC48-0354F03B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D3B73-DDD4-47E8-9DB2-732A6004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FEF6E-9613-4AA1-8A93-3DEAC2B9B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BE1F66-C1C1-4C7D-A179-E06BA4E68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39B0BF-6264-481F-85AF-9864800A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D2B24-EA6A-43EC-8089-E3BB04BB1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8B0CA0-4CA8-4A60-B2BA-16665759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11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74BB-4B0A-4C70-8CB8-8E959314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7A15F-7034-40BD-A289-34F2A363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3840C-97FB-47DB-9674-FBC86973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A5DBC-AF4D-4651-9FB7-6CEEF523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55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C98C0-E2EF-45B5-8C8C-3549AD13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7B7BB-26A4-4B83-BC55-1F8D10A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4E852-ADDF-4F3D-98B1-CB8BF222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792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4A8C-00A0-43FA-998B-653B9B04F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4F69F-6FB6-4100-98CA-26443D148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50AD8-38CA-4440-929C-E5EC21D7D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8AD3F-90A9-47E9-BDF2-A2C0ACE32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EF389-7F4F-40D2-9BE3-6D20DA42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57B4C-DDEE-4207-B4E4-0F766537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007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9ABF-E2FB-4D2C-AAC9-9AA4B1E7A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8277C-A9AE-4D7C-B277-FB0A702DF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2A642-94D0-4C61-84F1-8567434BD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953E6-3081-403A-A0AA-228EA8E14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1BF88-A52F-4A4E-A251-C9C3662C3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671DF-0E6A-4D83-A22E-A2C5B1B0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25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3C673C-AFC0-4DC8-9A01-9426B7C0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FC864-EA76-49B1-A52F-4C7A79C04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31A1-01E6-4751-8973-683AC0414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9D119-E6B3-471E-93C1-247B794AB3A1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54328-C178-4616-835A-76970E35B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0A567-8C57-446A-8751-808974052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35EAE-5050-45CA-8121-F256F5E613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510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jpe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microsoft.com/office/2011/relationships/inkAction" Target="../ink/inkAction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0" Type="http://schemas.microsoft.com/office/2011/relationships/inkAction" Target="../ink/inkAction7.xml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56.png"/><Relationship Id="rId5" Type="http://schemas.microsoft.com/office/2011/relationships/inkAction" Target="../ink/inkAction8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microsoft.com/office/2011/relationships/inkAction" Target="../ink/inkAction9.xml"/><Relationship Id="rId5" Type="http://schemas.openxmlformats.org/officeDocument/2006/relationships/image" Target="../media/image1810.png"/><Relationship Id="rId4" Type="http://schemas.openxmlformats.org/officeDocument/2006/relationships/image" Target="../media/image17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microsoft.com/office/2011/relationships/inkAction" Target="../ink/inkAction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1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62.png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7.png"/><Relationship Id="rId10" Type="http://schemas.openxmlformats.org/officeDocument/2006/relationships/image" Target="../media/image910.png"/><Relationship Id="rId4" Type="http://schemas.microsoft.com/office/2007/relationships/hdphoto" Target="../media/hdphoto1.wdp"/><Relationship Id="rId14" Type="http://schemas.microsoft.com/office/2011/relationships/inkAction" Target="../ink/inkAction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1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65.png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png"/><Relationship Id="rId1" Type="http://schemas.openxmlformats.org/officeDocument/2006/relationships/tags" Target="../tags/tag16.xml"/><Relationship Id="rId6" Type="http://schemas.openxmlformats.org/officeDocument/2006/relationships/image" Target="../media/image62.png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7.png"/><Relationship Id="rId10" Type="http://schemas.openxmlformats.org/officeDocument/2006/relationships/image" Target="../media/image910.png"/><Relationship Id="rId4" Type="http://schemas.microsoft.com/office/2007/relationships/hdphoto" Target="../media/hdphoto1.wdp"/><Relationship Id="rId14" Type="http://schemas.microsoft.com/office/2011/relationships/inkAction" Target="../ink/inkAction12.xml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0.png"/><Relationship Id="rId5" Type="http://schemas.microsoft.com/office/2011/relationships/inkAction" Target="../ink/inkAction13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microsoft.com/office/2011/relationships/inkAction" Target="../ink/inkAction14.xml"/><Relationship Id="rId5" Type="http://schemas.openxmlformats.org/officeDocument/2006/relationships/image" Target="../media/image72.png"/><Relationship Id="rId4" Type="http://schemas.openxmlformats.org/officeDocument/2006/relationships/image" Target="../media/image14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154.png"/><Relationship Id="rId12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28.png"/><Relationship Id="rId11" Type="http://schemas.openxmlformats.org/officeDocument/2006/relationships/image" Target="../media/image74.png"/><Relationship Id="rId5" Type="http://schemas.openxmlformats.org/officeDocument/2006/relationships/image" Target="../media/image152.png"/><Relationship Id="rId10" Type="http://schemas.openxmlformats.org/officeDocument/2006/relationships/image" Target="../media/image32.png"/><Relationship Id="rId4" Type="http://schemas.openxmlformats.org/officeDocument/2006/relationships/image" Target="../media/image69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microsoft.com/office/2011/relationships/inkAction" Target="../ink/inkAction16.xml"/><Relationship Id="rId5" Type="http://schemas.openxmlformats.org/officeDocument/2006/relationships/image" Target="../media/image72.png"/><Relationship Id="rId4" Type="http://schemas.openxmlformats.org/officeDocument/2006/relationships/image" Target="../media/image14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78.png"/><Relationship Id="rId4" Type="http://schemas.microsoft.com/office/2011/relationships/inkAction" Target="../ink/inkAction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79.png"/><Relationship Id="rId4" Type="http://schemas.microsoft.com/office/2011/relationships/inkAction" Target="../ink/inkAction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7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761.png"/><Relationship Id="rId5" Type="http://schemas.microsoft.com/office/2011/relationships/inkAction" Target="../ink/inkAction19.xml"/><Relationship Id="rId4" Type="http://schemas.openxmlformats.org/officeDocument/2006/relationships/image" Target="../media/image7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89.png"/><Relationship Id="rId3" Type="http://schemas.openxmlformats.org/officeDocument/2006/relationships/image" Target="../media/image801.png"/><Relationship Id="rId7" Type="http://schemas.openxmlformats.org/officeDocument/2006/relationships/image" Target="../media/image84.png"/><Relationship Id="rId12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1.png"/><Relationship Id="rId10" Type="http://schemas.openxmlformats.org/officeDocument/2006/relationships/image" Target="../media/image87.png"/><Relationship Id="rId4" Type="http://schemas.openxmlformats.org/officeDocument/2006/relationships/image" Target="../media/image811.png"/><Relationship Id="rId9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2.png"/><Relationship Id="rId7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microsoft.com/office/2011/relationships/inkAction" Target="../ink/inkAction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12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18.png"/><Relationship Id="rId11" Type="http://schemas.openxmlformats.org/officeDocument/2006/relationships/hyperlink" Target="https://en.wikipedia.org/wiki/Schwarzschild_geodesics#Mathematical_derivations_of_the_orbital_equation" TargetMode="External"/><Relationship Id="rId5" Type="http://schemas.openxmlformats.org/officeDocument/2006/relationships/image" Target="../media/image270.png"/><Relationship Id="rId10" Type="http://schemas.openxmlformats.org/officeDocument/2006/relationships/image" Target="../media/image275.png"/><Relationship Id="rId4" Type="http://schemas.openxmlformats.org/officeDocument/2006/relationships/image" Target="../media/image263.png"/><Relationship Id="rId9" Type="http://schemas.openxmlformats.org/officeDocument/2006/relationships/image" Target="../media/image2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chwarzschild_geodesics#Mathematical_derivations_of_the_orbital_equation" TargetMode="External"/><Relationship Id="rId3" Type="http://schemas.openxmlformats.org/officeDocument/2006/relationships/image" Target="../media/image117.png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22.png"/><Relationship Id="rId5" Type="http://schemas.openxmlformats.org/officeDocument/2006/relationships/image" Target="../media/image270.png"/><Relationship Id="rId10" Type="http://schemas.openxmlformats.org/officeDocument/2006/relationships/image" Target="../media/image124.png"/><Relationship Id="rId4" Type="http://schemas.openxmlformats.org/officeDocument/2006/relationships/image" Target="../media/image263.png"/><Relationship Id="rId9" Type="http://schemas.microsoft.com/office/2011/relationships/inkAction" Target="../ink/inkAction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microsoft.com/office/2011/relationships/inkAction" Target="../ink/inkAction25.xml"/><Relationship Id="rId5" Type="http://schemas.openxmlformats.org/officeDocument/2006/relationships/image" Target="../media/image117.png"/><Relationship Id="rId4" Type="http://schemas.openxmlformats.org/officeDocument/2006/relationships/hyperlink" Target="https://en.wikipedia.org/wiki/Schwarzschild_geodesics#Mathematical_derivations_of_the_orbital_equation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8.png"/><Relationship Id="rId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11/relationships/inkAction" Target="../ink/inkAction27.xml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37.png"/><Relationship Id="rId5" Type="http://schemas.openxmlformats.org/officeDocument/2006/relationships/image" Target="../media/image360.png"/><Relationship Id="rId4" Type="http://schemas.openxmlformats.org/officeDocument/2006/relationships/hyperlink" Target="https://en.wikipedia.org/wiki/Schwarzschild_geodesics#Mathematical_derivations_of_the_orbital_equation" TargetMode="External"/><Relationship Id="rId9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1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microsoft.com/office/2011/relationships/inkAction" Target="../ink/inkAction28.xml"/><Relationship Id="rId5" Type="http://schemas.openxmlformats.org/officeDocument/2006/relationships/image" Target="../media/image390.png"/><Relationship Id="rId4" Type="http://schemas.openxmlformats.org/officeDocument/2006/relationships/hyperlink" Target="https://en.wikipedia.org/wiki/Schwarzschild_geodesics#Mathematical_derivations_of_the_orbital_equation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11/relationships/inkAction" Target="../ink/inkAction29.xml"/><Relationship Id="rId3" Type="http://schemas.openxmlformats.org/officeDocument/2006/relationships/image" Target="../media/image400.png"/><Relationship Id="rId7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4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Relationship Id="rId9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5.png"/><Relationship Id="rId7" Type="http://schemas.microsoft.com/office/2011/relationships/inkAction" Target="../ink/inkAction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340.png"/><Relationship Id="rId7" Type="http://schemas.microsoft.com/office/2011/relationships/inkAction" Target="../ink/inkAction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43.png"/><Relationship Id="rId5" Type="http://schemas.openxmlformats.org/officeDocument/2006/relationships/image" Target="../media/image440.png"/><Relationship Id="rId4" Type="http://schemas.openxmlformats.org/officeDocument/2006/relationships/hyperlink" Target="https://en.wikipedia.org/wiki/Schwarzschild_geodesics#Mathematical_derivations_of_the_orbital_equation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11/relationships/inkAction" Target="../ink/inkAction31.xml"/><Relationship Id="rId3" Type="http://schemas.openxmlformats.org/officeDocument/2006/relationships/image" Target="../media/image148.png"/><Relationship Id="rId7" Type="http://schemas.openxmlformats.org/officeDocument/2006/relationships/image" Target="../media/image1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11/relationships/inkAction" Target="../ink/inkAction32.xml"/><Relationship Id="rId3" Type="http://schemas.openxmlformats.org/officeDocument/2006/relationships/image" Target="../media/image340.png"/><Relationship Id="rId7" Type="http://schemas.openxmlformats.org/officeDocument/2006/relationships/image" Target="../media/image4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461.png"/><Relationship Id="rId5" Type="http://schemas.openxmlformats.org/officeDocument/2006/relationships/image" Target="../media/image470.png"/><Relationship Id="rId4" Type="http://schemas.openxmlformats.org/officeDocument/2006/relationships/hyperlink" Target="https://en.wikipedia.org/wiki/Schwarzschild_geodesics#Mathematical_derivations_of_the_orbital_equation" TargetMode="External"/><Relationship Id="rId9" Type="http://schemas.openxmlformats.org/officeDocument/2006/relationships/image" Target="../media/image14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1.png"/><Relationship Id="rId3" Type="http://schemas.openxmlformats.org/officeDocument/2006/relationships/image" Target="../media/image340.png"/><Relationship Id="rId7" Type="http://schemas.microsoft.com/office/2011/relationships/inkAction" Target="../ink/inkAction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370.png"/><Relationship Id="rId5" Type="http://schemas.openxmlformats.org/officeDocument/2006/relationships/image" Target="../media/image1481.png"/><Relationship Id="rId4" Type="http://schemas.openxmlformats.org/officeDocument/2006/relationships/hyperlink" Target="https://en.wikipedia.org/wiki/Schwarzschild_geodesics#Mathematical_derivations_of_the_orbital_equation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1.png"/><Relationship Id="rId3" Type="http://schemas.openxmlformats.org/officeDocument/2006/relationships/hyperlink" Target="https://en.wikipedia.org/wiki/Schwarzschild_geodesics#Mathematical_derivations_of_the_orbital_equation" TargetMode="External"/><Relationship Id="rId7" Type="http://schemas.microsoft.com/office/2011/relationships/inkAction" Target="../ink/inkAction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502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1.png"/><Relationship Id="rId7" Type="http://schemas.openxmlformats.org/officeDocument/2006/relationships/image" Target="../media/image15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microsoft.com/office/2011/relationships/inkAction" Target="../ink/inkAction35.xml"/><Relationship Id="rId5" Type="http://schemas.openxmlformats.org/officeDocument/2006/relationships/image" Target="../media/image1541.png"/><Relationship Id="rId4" Type="http://schemas.openxmlformats.org/officeDocument/2006/relationships/image" Target="../media/image15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hyperlink" Target="https://en.wikipedia.org/wiki/Schwarzschild_geodesics#Mathematical_derivations_of_the_orbital_equation" TargetMode="External"/><Relationship Id="rId7" Type="http://schemas.microsoft.com/office/2011/relationships/inkAction" Target="../ink/inkAction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550.png"/><Relationship Id="rId5" Type="http://schemas.openxmlformats.org/officeDocument/2006/relationships/image" Target="../media/image1561.png"/><Relationship Id="rId4" Type="http://schemas.openxmlformats.org/officeDocument/2006/relationships/image" Target="../media/image5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microsoft.com/office/2011/relationships/inkAction" Target="../ink/inkAction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8.png"/><Relationship Id="rId7" Type="http://schemas.microsoft.com/office/2011/relationships/inkAction" Target="../ink/inkAction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1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microsoft.com/office/2011/relationships/inkAction" Target="../ink/inkAction39.xml"/><Relationship Id="rId5" Type="http://schemas.openxmlformats.org/officeDocument/2006/relationships/image" Target="../media/image163.png"/><Relationship Id="rId4" Type="http://schemas.openxmlformats.org/officeDocument/2006/relationships/image" Target="../media/image1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650.png"/><Relationship Id="rId7" Type="http://schemas.microsoft.com/office/2011/relationships/inkAction" Target="../ink/inkAction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67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11/relationships/inkAction" Target="../ink/inkAction41.xml"/><Relationship Id="rId3" Type="http://schemas.openxmlformats.org/officeDocument/2006/relationships/image" Target="../media/image169.png"/><Relationship Id="rId7" Type="http://schemas.openxmlformats.org/officeDocument/2006/relationships/image" Target="../media/image7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720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microsoft.com/office/2011/relationships/inkAction" Target="../ink/inkAction4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7.png"/><Relationship Id="rId7" Type="http://schemas.microsoft.com/office/2011/relationships/inkAction" Target="../ink/inkAction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70.png"/><Relationship Id="rId3" Type="http://schemas.openxmlformats.org/officeDocument/2006/relationships/image" Target="../media/image35.png"/><Relationship Id="rId7" Type="http://schemas.openxmlformats.org/officeDocument/2006/relationships/image" Target="../media/image810.png"/><Relationship Id="rId12" Type="http://schemas.openxmlformats.org/officeDocument/2006/relationships/image" Target="../media/image860.png"/><Relationship Id="rId17" Type="http://schemas.openxmlformats.org/officeDocument/2006/relationships/image" Target="../media/image186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44.xml"/><Relationship Id="rId1" Type="http://schemas.openxmlformats.org/officeDocument/2006/relationships/tags" Target="../tags/tag52.xml"/><Relationship Id="rId6" Type="http://schemas.openxmlformats.org/officeDocument/2006/relationships/image" Target="../media/image800.png"/><Relationship Id="rId11" Type="http://schemas.openxmlformats.org/officeDocument/2006/relationships/image" Target="../media/image850.png"/><Relationship Id="rId5" Type="http://schemas.openxmlformats.org/officeDocument/2006/relationships/image" Target="../media/image790.png"/><Relationship Id="rId15" Type="http://schemas.openxmlformats.org/officeDocument/2006/relationships/image" Target="../media/image185.png"/><Relationship Id="rId10" Type="http://schemas.openxmlformats.org/officeDocument/2006/relationships/image" Target="../media/image840.png"/><Relationship Id="rId4" Type="http://schemas.openxmlformats.org/officeDocument/2006/relationships/image" Target="../media/image36.png"/><Relationship Id="rId9" Type="http://schemas.openxmlformats.org/officeDocument/2006/relationships/image" Target="../media/image830.png"/><Relationship Id="rId14" Type="http://schemas.openxmlformats.org/officeDocument/2006/relationships/image" Target="../media/image88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2.png"/><Relationship Id="rId3" Type="http://schemas.openxmlformats.org/officeDocument/2006/relationships/image" Target="../media/image37.png"/><Relationship Id="rId7" Type="http://schemas.openxmlformats.org/officeDocument/2006/relationships/image" Target="../media/image185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4.png"/><Relationship Id="rId1" Type="http://schemas.openxmlformats.org/officeDocument/2006/relationships/tags" Target="../tags/tag53.xml"/><Relationship Id="rId6" Type="http://schemas.openxmlformats.org/officeDocument/2006/relationships/image" Target="../media/image189.png"/><Relationship Id="rId11" Type="http://schemas.microsoft.com/office/2007/relationships/hdphoto" Target="../media/hdphoto1.wdp"/><Relationship Id="rId5" Type="http://schemas.openxmlformats.org/officeDocument/2006/relationships/image" Target="../media/image188.png"/><Relationship Id="rId15" Type="http://schemas.microsoft.com/office/2011/relationships/inkAction" Target="../ink/inkAction45.xml"/><Relationship Id="rId10" Type="http://schemas.openxmlformats.org/officeDocument/2006/relationships/image" Target="../media/image2.png"/><Relationship Id="rId4" Type="http://schemas.openxmlformats.org/officeDocument/2006/relationships/image" Target="../media/image800.png"/><Relationship Id="rId9" Type="http://schemas.openxmlformats.org/officeDocument/2006/relationships/image" Target="../media/image191.png"/><Relationship Id="rId14" Type="http://schemas.openxmlformats.org/officeDocument/2006/relationships/image" Target="../media/image19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98.png"/><Relationship Id="rId3" Type="http://schemas.openxmlformats.org/officeDocument/2006/relationships/image" Target="../media/image37.png"/><Relationship Id="rId7" Type="http://schemas.openxmlformats.org/officeDocument/2006/relationships/image" Target="../media/image185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89.png"/><Relationship Id="rId11" Type="http://schemas.microsoft.com/office/2007/relationships/hdphoto" Target="../media/hdphoto1.wdp"/><Relationship Id="rId5" Type="http://schemas.openxmlformats.org/officeDocument/2006/relationships/image" Target="../media/image188.png"/><Relationship Id="rId15" Type="http://schemas.openxmlformats.org/officeDocument/2006/relationships/image" Target="../media/image199.png"/><Relationship Id="rId10" Type="http://schemas.openxmlformats.org/officeDocument/2006/relationships/image" Target="../media/image2.png"/><Relationship Id="rId4" Type="http://schemas.openxmlformats.org/officeDocument/2006/relationships/image" Target="../media/image195.png"/><Relationship Id="rId9" Type="http://schemas.openxmlformats.org/officeDocument/2006/relationships/image" Target="../media/image197.png"/><Relationship Id="rId14" Type="http://schemas.microsoft.com/office/2011/relationships/inkAction" Target="../ink/inkAction4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3.png"/><Relationship Id="rId3" Type="http://schemas.openxmlformats.org/officeDocument/2006/relationships/image" Target="../media/image37.png"/><Relationship Id="rId7" Type="http://schemas.openxmlformats.org/officeDocument/2006/relationships/image" Target="../media/image185.png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89.png"/><Relationship Id="rId11" Type="http://schemas.openxmlformats.org/officeDocument/2006/relationships/image" Target="../media/image2.png"/><Relationship Id="rId5" Type="http://schemas.openxmlformats.org/officeDocument/2006/relationships/image" Target="../media/image200.png"/><Relationship Id="rId15" Type="http://schemas.openxmlformats.org/officeDocument/2006/relationships/image" Target="../media/image204.png"/><Relationship Id="rId10" Type="http://schemas.openxmlformats.org/officeDocument/2006/relationships/image" Target="../media/image5.png"/><Relationship Id="rId4" Type="http://schemas.openxmlformats.org/officeDocument/2006/relationships/image" Target="../media/image195.png"/><Relationship Id="rId9" Type="http://schemas.openxmlformats.org/officeDocument/2006/relationships/image" Target="../media/image1830.png"/><Relationship Id="rId14" Type="http://schemas.microsoft.com/office/2011/relationships/inkAction" Target="../ink/inkAction47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11/relationships/inkAction" Target="../ink/inkAction48.xml"/><Relationship Id="rId3" Type="http://schemas.openxmlformats.org/officeDocument/2006/relationships/image" Target="../media/image205.png"/><Relationship Id="rId7" Type="http://schemas.openxmlformats.org/officeDocument/2006/relationships/image" Target="../media/image2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206.png"/><Relationship Id="rId9" Type="http://schemas.openxmlformats.org/officeDocument/2006/relationships/image" Target="../media/image2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35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49.xml"/><Relationship Id="rId1" Type="http://schemas.openxmlformats.org/officeDocument/2006/relationships/tags" Target="../tags/tag57.xml"/><Relationship Id="rId6" Type="http://schemas.openxmlformats.org/officeDocument/2006/relationships/image" Target="../media/image800.png"/><Relationship Id="rId11" Type="http://schemas.openxmlformats.org/officeDocument/2006/relationships/image" Target="../media/image215.png"/><Relationship Id="rId5" Type="http://schemas.openxmlformats.org/officeDocument/2006/relationships/image" Target="../media/image210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4" Type="http://schemas.openxmlformats.org/officeDocument/2006/relationships/image" Target="../media/image80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.png"/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800.png"/><Relationship Id="rId15" Type="http://schemas.openxmlformats.org/officeDocument/2006/relationships/image" Target="../media/image221.png"/><Relationship Id="rId14" Type="http://schemas.openxmlformats.org/officeDocument/2006/relationships/image" Target="../media/image20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81.png"/><Relationship Id="rId7" Type="http://schemas.openxmlformats.org/officeDocument/2006/relationships/image" Target="../media/image22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800.png"/><Relationship Id="rId11" Type="http://schemas.openxmlformats.org/officeDocument/2006/relationships/image" Target="../media/image225.png"/><Relationship Id="rId10" Type="http://schemas.microsoft.com/office/2011/relationships/inkAction" Target="../ink/inkAction50.xml"/><Relationship Id="rId4" Type="http://schemas.openxmlformats.org/officeDocument/2006/relationships/image" Target="../media/image2210.png"/><Relationship Id="rId9" Type="http://schemas.openxmlformats.org/officeDocument/2006/relationships/image" Target="../media/image22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3" Type="http://schemas.openxmlformats.org/officeDocument/2006/relationships/image" Target="../media/image226.png"/><Relationship Id="rId7" Type="http://schemas.microsoft.com/office/2011/relationships/inkAction" Target="../ink/inkAction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980.png"/><Relationship Id="rId5" Type="http://schemas.openxmlformats.org/officeDocument/2006/relationships/image" Target="../media/image970.png"/><Relationship Id="rId4" Type="http://schemas.openxmlformats.org/officeDocument/2006/relationships/image" Target="../media/image2220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11/relationships/inkAction" Target="../ink/inkAction52.xml"/><Relationship Id="rId3" Type="http://schemas.openxmlformats.org/officeDocument/2006/relationships/image" Target="../media/image990.png"/><Relationship Id="rId7" Type="http://schemas.openxmlformats.org/officeDocument/2006/relationships/image" Target="../media/image10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1020.png"/><Relationship Id="rId5" Type="http://schemas.openxmlformats.org/officeDocument/2006/relationships/image" Target="../media/image1012.png"/><Relationship Id="rId4" Type="http://schemas.openxmlformats.org/officeDocument/2006/relationships/image" Target="../media/image1000.png"/><Relationship Id="rId9" Type="http://schemas.openxmlformats.org/officeDocument/2006/relationships/image" Target="../media/image22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7" Type="http://schemas.openxmlformats.org/officeDocument/2006/relationships/image" Target="../media/image22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800.png"/><Relationship Id="rId11" Type="http://schemas.openxmlformats.org/officeDocument/2006/relationships/image" Target="../media/image229.png"/><Relationship Id="rId10" Type="http://schemas.microsoft.com/office/2011/relationships/inkAction" Target="../ink/inkAction53.xml"/><Relationship Id="rId9" Type="http://schemas.openxmlformats.org/officeDocument/2006/relationships/image" Target="../media/image22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0.png"/><Relationship Id="rId3" Type="http://schemas.openxmlformats.org/officeDocument/2006/relationships/image" Target="../media/image1040.png"/><Relationship Id="rId7" Type="http://schemas.microsoft.com/office/2011/relationships/inkAction" Target="../ink/inkAction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82.png"/><Relationship Id="rId5" Type="http://schemas.openxmlformats.org/officeDocument/2006/relationships/image" Target="../media/image2250.png"/><Relationship Id="rId4" Type="http://schemas.openxmlformats.org/officeDocument/2006/relationships/image" Target="../media/image10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2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microsoft.com/office/2011/relationships/inkAction" Target="../ink/inkAction55.xml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3" Type="http://schemas.openxmlformats.org/officeDocument/2006/relationships/image" Target="../media/image1250.png"/><Relationship Id="rId7" Type="http://schemas.openxmlformats.org/officeDocument/2006/relationships/image" Target="../media/image1280.png"/><Relationship Id="rId12" Type="http://schemas.openxmlformats.org/officeDocument/2006/relationships/image" Target="../media/image23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2310.png"/><Relationship Id="rId11" Type="http://schemas.microsoft.com/office/2011/relationships/inkAction" Target="../ink/inkAction56.xml"/><Relationship Id="rId5" Type="http://schemas.openxmlformats.org/officeDocument/2006/relationships/image" Target="../media/image1260.png"/><Relationship Id="rId10" Type="http://schemas.openxmlformats.org/officeDocument/2006/relationships/image" Target="../media/image1310.png"/><Relationship Id="rId4" Type="http://schemas.openxmlformats.org/officeDocument/2006/relationships/image" Target="../media/image700.png"/><Relationship Id="rId9" Type="http://schemas.openxmlformats.org/officeDocument/2006/relationships/image" Target="../media/image13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hyperlink" Target="https://en.wikipedia.org/wiki/Schwarzschild_geodesics#Mathematical_derivations_of_the_orbital_equati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710.png"/><Relationship Id="rId7" Type="http://schemas.openxmlformats.org/officeDocument/2006/relationships/image" Target="../media/image11.png"/><Relationship Id="rId12" Type="http://schemas.microsoft.com/office/2011/relationships/inkAction" Target="../ink/inkAction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111.png"/><Relationship Id="rId4" Type="http://schemas.openxmlformats.org/officeDocument/2006/relationships/image" Target="../media/image8.png"/><Relationship Id="rId9" Type="http://schemas.openxmlformats.org/officeDocument/2006/relationships/image" Target="../media/image10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1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2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2971.png"/><Relationship Id="rId4" Type="http://schemas.openxmlformats.org/officeDocument/2006/relationships/image" Target="../media/image29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2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microsoft.com/office/2011/relationships/inkAction" Target="../ink/inkAction57.xml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650.png"/><Relationship Id="rId7" Type="http://schemas.microsoft.com/office/2011/relationships/inkAction" Target="../ink/inkAction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167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4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11/relationships/inkAction" Target="../ink/inkAction59.xml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5" Type="http://schemas.openxmlformats.org/officeDocument/2006/relationships/image" Target="../media/image911.png"/><Relationship Id="rId4" Type="http://schemas.microsoft.com/office/2011/relationships/inkAction" Target="../ink/inkAction6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11/relationships/inkAction" Target="../ink/inkAction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11/relationships/inkAction" Target="../ink/inkAction61.xml"/><Relationship Id="rId3" Type="http://schemas.openxmlformats.org/officeDocument/2006/relationships/image" Target="../media/image1011.png"/><Relationship Id="rId7" Type="http://schemas.openxmlformats.org/officeDocument/2006/relationships/image" Target="../media/image14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130.png"/><Relationship Id="rId5" Type="http://schemas.openxmlformats.org/officeDocument/2006/relationships/image" Target="../media/image127.png"/><Relationship Id="rId4" Type="http://schemas.openxmlformats.org/officeDocument/2006/relationships/image" Target="../media/image1110.png"/><Relationship Id="rId9" Type="http://schemas.openxmlformats.org/officeDocument/2006/relationships/image" Target="../media/image15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3" Type="http://schemas.openxmlformats.org/officeDocument/2006/relationships/image" Target="../media/image1611.png"/><Relationship Id="rId7" Type="http://schemas.openxmlformats.org/officeDocument/2006/relationships/image" Target="../media/image202.png"/><Relationship Id="rId12" Type="http://schemas.openxmlformats.org/officeDocument/2006/relationships/image" Target="../media/image2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1910.png"/><Relationship Id="rId11" Type="http://schemas.microsoft.com/office/2011/relationships/inkAction" Target="../ink/inkAction62.xml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11.png"/><Relationship Id="rId9" Type="http://schemas.openxmlformats.org/officeDocument/2006/relationships/image" Target="../media/image22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11/relationships/inkAction" Target="../ink/inkAction63.xml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80.png"/><Relationship Id="rId5" Type="http://schemas.openxmlformats.org/officeDocument/2006/relationships/image" Target="../media/image271.png"/><Relationship Id="rId4" Type="http://schemas.openxmlformats.org/officeDocument/2006/relationships/image" Target="../media/image260.png"/><Relationship Id="rId9" Type="http://schemas.openxmlformats.org/officeDocument/2006/relationships/image" Target="../media/image300.png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11/relationships/inkAction" Target="../ink/inkAction64.xml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341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6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371.png"/><Relationship Id="rId7" Type="http://schemas.openxmlformats.org/officeDocument/2006/relationships/image" Target="../media/image4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401.png"/><Relationship Id="rId11" Type="http://schemas.openxmlformats.org/officeDocument/2006/relationships/image" Target="../media/image441.png"/><Relationship Id="rId5" Type="http://schemas.openxmlformats.org/officeDocument/2006/relationships/image" Target="../media/image391.png"/><Relationship Id="rId10" Type="http://schemas.microsoft.com/office/2011/relationships/inkAction" Target="../ink/inkAction65.xml"/><Relationship Id="rId4" Type="http://schemas.openxmlformats.org/officeDocument/2006/relationships/image" Target="../media/image381.png"/><Relationship Id="rId9" Type="http://schemas.openxmlformats.org/officeDocument/2006/relationships/image" Target="../media/image4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450.png"/><Relationship Id="rId7" Type="http://schemas.openxmlformats.org/officeDocument/2006/relationships/image" Target="../media/image4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391.png"/><Relationship Id="rId11" Type="http://schemas.openxmlformats.org/officeDocument/2006/relationships/image" Target="../media/image490.png"/><Relationship Id="rId5" Type="http://schemas.openxmlformats.org/officeDocument/2006/relationships/image" Target="../media/image371.png"/><Relationship Id="rId10" Type="http://schemas.microsoft.com/office/2011/relationships/inkAction" Target="../ink/inkAction66.xml"/><Relationship Id="rId4" Type="http://schemas.openxmlformats.org/officeDocument/2006/relationships/image" Target="../media/image460.png"/><Relationship Id="rId9" Type="http://schemas.openxmlformats.org/officeDocument/2006/relationships/image" Target="../media/image4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7" Type="http://schemas.openxmlformats.org/officeDocument/2006/relationships/image" Target="../media/image5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microsoft.com/office/2011/relationships/inkAction" Target="../ink/inkAction67.xml"/><Relationship Id="rId5" Type="http://schemas.openxmlformats.org/officeDocument/2006/relationships/image" Target="../media/image520.png"/><Relationship Id="rId4" Type="http://schemas.openxmlformats.org/officeDocument/2006/relationships/image" Target="../media/image51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6" Type="http://schemas.openxmlformats.org/officeDocument/2006/relationships/image" Target="../media/image570.png"/><Relationship Id="rId5" Type="http://schemas.openxmlformats.org/officeDocument/2006/relationships/image" Target="../media/image561.png"/><Relationship Id="rId10" Type="http://schemas.openxmlformats.org/officeDocument/2006/relationships/image" Target="../media/image600.png"/><Relationship Id="rId4" Type="http://schemas.openxmlformats.org/officeDocument/2006/relationships/image" Target="../media/image551.png"/><Relationship Id="rId9" Type="http://schemas.microsoft.com/office/2011/relationships/inkAction" Target="../ink/inkAction6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1.png"/><Relationship Id="rId3" Type="http://schemas.openxmlformats.org/officeDocument/2006/relationships/image" Target="../media/image540.png"/><Relationship Id="rId7" Type="http://schemas.openxmlformats.org/officeDocument/2006/relationships/image" Target="../media/image640.png"/><Relationship Id="rId12" Type="http://schemas.openxmlformats.org/officeDocument/2006/relationships/image" Target="../media/image6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631.png"/><Relationship Id="rId11" Type="http://schemas.microsoft.com/office/2011/relationships/inkAction" Target="../ink/inkAction69.xml"/><Relationship Id="rId5" Type="http://schemas.openxmlformats.org/officeDocument/2006/relationships/image" Target="../media/image621.png"/><Relationship Id="rId10" Type="http://schemas.openxmlformats.org/officeDocument/2006/relationships/image" Target="../media/image671.png"/><Relationship Id="rId4" Type="http://schemas.openxmlformats.org/officeDocument/2006/relationships/image" Target="../media/image611.png"/><Relationship Id="rId9" Type="http://schemas.openxmlformats.org/officeDocument/2006/relationships/image" Target="../media/image6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7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microsoft.com/office/2011/relationships/inkAction" Target="../ink/inkAction70.xml"/><Relationship Id="rId5" Type="http://schemas.openxmlformats.org/officeDocument/2006/relationships/image" Target="../media/image711.png"/><Relationship Id="rId4" Type="http://schemas.openxmlformats.org/officeDocument/2006/relationships/image" Target="../media/image70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8.jpeg"/><Relationship Id="rId11" Type="http://schemas.microsoft.com/office/2011/relationships/inkAction" Target="../ink/inkAction5.xml"/><Relationship Id="rId5" Type="http://schemas.openxmlformats.org/officeDocument/2006/relationships/image" Target="../media/image7.jpeg"/><Relationship Id="rId10" Type="http://schemas.openxmlformats.org/officeDocument/2006/relationships/image" Target="../media/image26.png"/><Relationship Id="rId4" Type="http://schemas.openxmlformats.org/officeDocument/2006/relationships/image" Target="../media/image6.jpeg"/><Relationship Id="rId9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microsoft.com/office/2011/relationships/inkAction" Target="../ink/inkAction71.xml"/><Relationship Id="rId3" Type="http://schemas.openxmlformats.org/officeDocument/2006/relationships/image" Target="../media/image731.png"/><Relationship Id="rId7" Type="http://schemas.openxmlformats.org/officeDocument/2006/relationships/image" Target="../media/image771.png"/><Relationship Id="rId12" Type="http://schemas.openxmlformats.org/officeDocument/2006/relationships/image" Target="../media/image8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762.png"/><Relationship Id="rId11" Type="http://schemas.openxmlformats.org/officeDocument/2006/relationships/customXml" Target="../ink/ink1.xml"/><Relationship Id="rId5" Type="http://schemas.openxmlformats.org/officeDocument/2006/relationships/image" Target="../media/image751.png"/><Relationship Id="rId10" Type="http://schemas.openxmlformats.org/officeDocument/2006/relationships/image" Target="../media/image802.png"/><Relationship Id="rId4" Type="http://schemas.openxmlformats.org/officeDocument/2006/relationships/image" Target="../media/image741.png"/><Relationship Id="rId9" Type="http://schemas.openxmlformats.org/officeDocument/2006/relationships/image" Target="../media/image791.png"/><Relationship Id="rId14" Type="http://schemas.openxmlformats.org/officeDocument/2006/relationships/image" Target="../media/image8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7" Type="http://schemas.openxmlformats.org/officeDocument/2006/relationships/image" Target="../media/image8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microsoft.com/office/2011/relationships/inkAction" Target="../ink/inkAction72.xml"/><Relationship Id="rId5" Type="http://schemas.openxmlformats.org/officeDocument/2006/relationships/image" Target="../media/image851.png"/><Relationship Id="rId4" Type="http://schemas.openxmlformats.org/officeDocument/2006/relationships/image" Target="../media/image841.png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11/relationships/inkAction" Target="../ink/inkAction73.xml"/><Relationship Id="rId3" Type="http://schemas.openxmlformats.org/officeDocument/2006/relationships/image" Target="../media/image871.png"/><Relationship Id="rId7" Type="http://schemas.openxmlformats.org/officeDocument/2006/relationships/image" Target="../media/image9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900.png"/><Relationship Id="rId5" Type="http://schemas.openxmlformats.org/officeDocument/2006/relationships/image" Target="../media/image890.png"/><Relationship Id="rId4" Type="http://schemas.openxmlformats.org/officeDocument/2006/relationships/image" Target="../media/image881.png"/><Relationship Id="rId9" Type="http://schemas.openxmlformats.org/officeDocument/2006/relationships/image" Target="../media/image92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91.png"/><Relationship Id="rId3" Type="http://schemas.openxmlformats.org/officeDocument/2006/relationships/image" Target="../media/image96.png"/><Relationship Id="rId7" Type="http://schemas.openxmlformats.org/officeDocument/2006/relationships/image" Target="../media/image971.png"/><Relationship Id="rId12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6" Type="http://schemas.openxmlformats.org/officeDocument/2006/relationships/image" Target="../media/image960.png"/><Relationship Id="rId11" Type="http://schemas.microsoft.com/office/2007/relationships/hdphoto" Target="../media/hdphoto2.wdp"/><Relationship Id="rId5" Type="http://schemas.openxmlformats.org/officeDocument/2006/relationships/image" Target="../media/image950.png"/><Relationship Id="rId15" Type="http://schemas.openxmlformats.org/officeDocument/2006/relationships/image" Target="../media/image1001.png"/><Relationship Id="rId10" Type="http://schemas.openxmlformats.org/officeDocument/2006/relationships/image" Target="../media/image3.png"/><Relationship Id="rId4" Type="http://schemas.openxmlformats.org/officeDocument/2006/relationships/image" Target="../media/image97.png"/><Relationship Id="rId9" Type="http://schemas.microsoft.com/office/2007/relationships/hdphoto" Target="../media/hdphoto1.wdp"/><Relationship Id="rId14" Type="http://schemas.microsoft.com/office/2011/relationships/inkAction" Target="../ink/inkAction7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image" Target="../media/image1031.png"/><Relationship Id="rId5" Type="http://schemas.microsoft.com/office/2011/relationships/inkAction" Target="../ink/inkAction75.xml"/><Relationship Id="rId4" Type="http://schemas.openxmlformats.org/officeDocument/2006/relationships/image" Target="../media/image1021.png"/></Relationships>
</file>

<file path=ppt/slides/_rels/slide95.xml.rels><?xml version="1.0" encoding="UTF-8" standalone="yes"?>
<Relationships xmlns="http://schemas.openxmlformats.org/package/2006/relationships"><Relationship Id="rId8" Type="http://schemas.microsoft.com/office/2011/relationships/inkAction" Target="../ink/inkAction76.xml"/><Relationship Id="rId3" Type="http://schemas.openxmlformats.org/officeDocument/2006/relationships/image" Target="../media/image1041.png"/><Relationship Id="rId7" Type="http://schemas.openxmlformats.org/officeDocument/2006/relationships/image" Target="../media/image10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1070.png"/><Relationship Id="rId5" Type="http://schemas.openxmlformats.org/officeDocument/2006/relationships/image" Target="../media/image1060.png"/><Relationship Id="rId4" Type="http://schemas.openxmlformats.org/officeDocument/2006/relationships/image" Target="../media/image1051.png"/><Relationship Id="rId9" Type="http://schemas.openxmlformats.org/officeDocument/2006/relationships/image" Target="../media/image1090.png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11/relationships/inkAction" Target="../ink/inkAction77.xml"/><Relationship Id="rId3" Type="http://schemas.openxmlformats.org/officeDocument/2006/relationships/image" Target="../media/image1100.png"/><Relationship Id="rId7" Type="http://schemas.openxmlformats.org/officeDocument/2006/relationships/image" Target="../media/image1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1112.png"/><Relationship Id="rId9" Type="http://schemas.openxmlformats.org/officeDocument/2006/relationships/image" Target="../media/image115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160.png"/><Relationship Id="rId7" Type="http://schemas.microsoft.com/office/2011/relationships/inkAction" Target="../ink/inkAction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1190.png"/><Relationship Id="rId5" Type="http://schemas.openxmlformats.org/officeDocument/2006/relationships/image" Target="../media/image1180.png"/><Relationship Id="rId4" Type="http://schemas.openxmlformats.org/officeDocument/2006/relationships/image" Target="../media/image1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F26D15-23D4-4DA5-9CC6-A0ED4FC1D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solidFill>
              <a:srgbClr val="1A1A1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24814-29BA-4215-99FF-54A9EB808A20}"/>
              </a:ext>
            </a:extLst>
          </p:cNvPr>
          <p:cNvSpPr txBox="1"/>
          <p:nvPr/>
        </p:nvSpPr>
        <p:spPr>
          <a:xfrm>
            <a:off x="0" y="-184046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0" b="1" dirty="0">
                <a:solidFill>
                  <a:srgbClr val="00FF00"/>
                </a:solidFill>
              </a:rPr>
              <a:t>Schwarzschild Geodesics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778CA-FDD5-4FE0-B717-109256D531A8}"/>
              </a:ext>
            </a:extLst>
          </p:cNvPr>
          <p:cNvSpPr txBox="1"/>
          <p:nvPr/>
        </p:nvSpPr>
        <p:spPr>
          <a:xfrm>
            <a:off x="1" y="1354535"/>
            <a:ext cx="61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Mercury Perihelion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B98D1-1CC7-4CAE-8021-E1C310950ED5}"/>
              </a:ext>
            </a:extLst>
          </p:cNvPr>
          <p:cNvSpPr txBox="1"/>
          <p:nvPr/>
        </p:nvSpPr>
        <p:spPr>
          <a:xfrm>
            <a:off x="6167438" y="1216315"/>
            <a:ext cx="5904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</a:rPr>
              <a:t>Photon Sphere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7A4B54-DA13-49F2-91DD-446BC5D06817}"/>
              </a:ext>
            </a:extLst>
          </p:cNvPr>
          <p:cNvGrpSpPr/>
          <p:nvPr/>
        </p:nvGrpSpPr>
        <p:grpSpPr>
          <a:xfrm>
            <a:off x="469092" y="2413058"/>
            <a:ext cx="5037602" cy="4309748"/>
            <a:chOff x="6850847" y="2865841"/>
            <a:chExt cx="4416030" cy="3777984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584648FE-505C-4B3C-978F-DEE872CB81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4" t="10432" r="13891" b="23851"/>
            <a:stretch/>
          </p:blipFill>
          <p:spPr bwMode="auto">
            <a:xfrm>
              <a:off x="6850847" y="2865841"/>
              <a:ext cx="4416030" cy="377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F929E298-58B6-4292-8766-4DB7F95E0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1088" l="9990" r="89985">
                          <a14:foregroundMark x1="47206" y1="10052" x2="53066" y2="10052"/>
                          <a14:foregroundMark x1="39367" y1="88420" x2="46958" y2="91088"/>
                          <a14:foregroundMark x1="46958" y1="91088" x2="57097" y2="89767"/>
                          <a14:foregroundMark x1="57097" y1="89767" x2="59520" y2="882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512" y="4762453"/>
              <a:ext cx="770740" cy="73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Planets, Inner Planets, Planetary System, Mercury">
              <a:extLst>
                <a:ext uri="{FF2B5EF4-FFF2-40B4-BE49-F238E27FC236}">
                  <a16:creationId xmlns:a16="http://schemas.microsoft.com/office/drawing/2014/main" id="{8E066CDD-D98C-4D7C-BFF1-E8EDEEE4EA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10240676" y="4993241"/>
              <a:ext cx="349150" cy="36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Planets, Inner Planets, Planetary System, Mercury">
              <a:extLst>
                <a:ext uri="{FF2B5EF4-FFF2-40B4-BE49-F238E27FC236}">
                  <a16:creationId xmlns:a16="http://schemas.microsoft.com/office/drawing/2014/main" id="{BFC11A79-E6B3-471C-AAF4-8D93EDCE14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10016838" y="5668961"/>
              <a:ext cx="349150" cy="36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lanets, Inner Planets, Planetary System, Mercury">
              <a:extLst>
                <a:ext uri="{FF2B5EF4-FFF2-40B4-BE49-F238E27FC236}">
                  <a16:creationId xmlns:a16="http://schemas.microsoft.com/office/drawing/2014/main" id="{C2411901-C019-433A-9001-2438EE529A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9445337" y="6108988"/>
              <a:ext cx="349150" cy="36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Planets, Inner Planets, Planetary System, Mercury">
              <a:extLst>
                <a:ext uri="{FF2B5EF4-FFF2-40B4-BE49-F238E27FC236}">
                  <a16:creationId xmlns:a16="http://schemas.microsoft.com/office/drawing/2014/main" id="{192629D3-8231-4656-884C-7C676CBE1F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8722938" y="6132803"/>
              <a:ext cx="349150" cy="36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Planets, Inner Planets, Planetary System, Mercury">
              <a:extLst>
                <a:ext uri="{FF2B5EF4-FFF2-40B4-BE49-F238E27FC236}">
                  <a16:creationId xmlns:a16="http://schemas.microsoft.com/office/drawing/2014/main" id="{AED1845C-D2E7-4B2D-8F71-D1CE4E6D2F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8114839" y="5744419"/>
              <a:ext cx="349150" cy="36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6">
            <a:extLst>
              <a:ext uri="{FF2B5EF4-FFF2-40B4-BE49-F238E27FC236}">
                <a16:creationId xmlns:a16="http://schemas.microsoft.com/office/drawing/2014/main" id="{93284734-0AEF-4AB0-B0EC-E9317E6D1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12748" r="15365" b="19195"/>
          <a:stretch/>
        </p:blipFill>
        <p:spPr bwMode="auto">
          <a:xfrm>
            <a:off x="6909280" y="2339676"/>
            <a:ext cx="4540878" cy="451029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42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">
            <a:extLst>
              <a:ext uri="{FF2B5EF4-FFF2-40B4-BE49-F238E27FC236}">
                <a16:creationId xmlns:a16="http://schemas.microsoft.com/office/drawing/2014/main" id="{703B4E1A-AD45-4A0C-96D3-F2CB9BB6C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06" y="2629597"/>
            <a:ext cx="4988725" cy="410620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19717E-F0A7-4363-B4B7-2DEB0D330C68}"/>
                  </a:ext>
                </a:extLst>
              </p:cNvPr>
              <p:cNvSpPr txBox="1"/>
              <p:nvPr/>
            </p:nvSpPr>
            <p:spPr>
              <a:xfrm>
                <a:off x="316932" y="53179"/>
                <a:ext cx="11486189" cy="2887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>
                    <a:solidFill>
                      <a:schemeClr val="tx1"/>
                    </a:solidFill>
                  </a:rPr>
                  <a:t>Path 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GB" sz="4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GB" sz="4400" dirty="0">
                    <a:solidFill>
                      <a:schemeClr val="tx1"/>
                    </a:solidFill>
                  </a:rPr>
                  <a:t> </a:t>
                </a:r>
                <a:r>
                  <a:rPr lang="en-CA" sz="4400" dirty="0">
                    <a:solidFill>
                      <a:schemeClr val="tx1"/>
                    </a:solidFill>
                  </a:rPr>
                  <a:t>is called a </a:t>
                </a:r>
                <a:r>
                  <a:rPr lang="en-CA" sz="4400" b="1" dirty="0">
                    <a:solidFill>
                      <a:srgbClr val="0070C0"/>
                    </a:solidFill>
                  </a:rPr>
                  <a:t>GEODESIC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“straightest possible path” through spacetime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400" b="1" u="sng" dirty="0"/>
                  <a:t>Gravity</a:t>
                </a:r>
                <a:r>
                  <a:rPr lang="en-CA" sz="4400" dirty="0"/>
                  <a:t> = natural motion of objects along </a:t>
                </a:r>
                <a:r>
                  <a:rPr lang="en-CA" sz="4400" dirty="0">
                    <a:solidFill>
                      <a:srgbClr val="0070C0"/>
                    </a:solidFill>
                  </a:rPr>
                  <a:t>geodesics</a:t>
                </a:r>
                <a:r>
                  <a:rPr lang="en-CA" sz="4400" dirty="0"/>
                  <a:t> through curved spacetime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19717E-F0A7-4363-B4B7-2DEB0D33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2" y="53179"/>
                <a:ext cx="11486189" cy="2887394"/>
              </a:xfrm>
              <a:prstGeom prst="rect">
                <a:avLst/>
              </a:prstGeom>
              <a:blipFill>
                <a:blip r:embed="rId4"/>
                <a:stretch>
                  <a:fillRect l="-2176" t="-1268" b="-9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68A411E-6230-4486-BFBA-47C98406D17E}"/>
              </a:ext>
            </a:extLst>
          </p:cNvPr>
          <p:cNvGrpSpPr/>
          <p:nvPr/>
        </p:nvGrpSpPr>
        <p:grpSpPr>
          <a:xfrm>
            <a:off x="6689102" y="3500438"/>
            <a:ext cx="4891002" cy="2250309"/>
            <a:chOff x="6689102" y="3500438"/>
            <a:chExt cx="4891002" cy="2250309"/>
          </a:xfrm>
        </p:grpSpPr>
        <p:pic>
          <p:nvPicPr>
            <p:cNvPr id="31" name="Picture 2" descr="Grass, Lawn, Garden, Park, Ground, Green, Surface">
              <a:extLst>
                <a:ext uri="{FF2B5EF4-FFF2-40B4-BE49-F238E27FC236}">
                  <a16:creationId xmlns:a16="http://schemas.microsoft.com/office/drawing/2014/main" id="{23B1DAA8-26A4-4E87-8CCD-9D9FBA73A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688947" y="2859591"/>
              <a:ext cx="891311" cy="4891002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Graphic 2" descr="Man with solid fill">
              <a:extLst>
                <a:ext uri="{FF2B5EF4-FFF2-40B4-BE49-F238E27FC236}">
                  <a16:creationId xmlns:a16="http://schemas.microsoft.com/office/drawing/2014/main" id="{91E7B973-9F45-409C-9F5A-56CAE1A6B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94216" y="3500438"/>
              <a:ext cx="1874646" cy="1874644"/>
            </a:xfrm>
            <a:prstGeom prst="rect">
              <a:avLst/>
            </a:prstGeom>
          </p:spPr>
        </p:pic>
      </p:grp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A37CF53-9311-4392-8214-344D8A137CBB}"/>
              </a:ext>
            </a:extLst>
          </p:cNvPr>
          <p:cNvCxnSpPr>
            <a:cxnSpLocks/>
          </p:cNvCxnSpPr>
          <p:nvPr/>
        </p:nvCxnSpPr>
        <p:spPr>
          <a:xfrm flipV="1">
            <a:off x="6096000" y="2903705"/>
            <a:ext cx="0" cy="376060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F8DC33-1306-48AE-83A2-F089BB11CD6D}"/>
              </a:ext>
            </a:extLst>
          </p:cNvPr>
          <p:cNvGrpSpPr/>
          <p:nvPr/>
        </p:nvGrpSpPr>
        <p:grpSpPr>
          <a:xfrm>
            <a:off x="1854584" y="3164781"/>
            <a:ext cx="3209672" cy="1517919"/>
            <a:chOff x="1854584" y="3164781"/>
            <a:chExt cx="3209672" cy="15179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AB00709-D0D3-4556-BF07-D53F3CD8887C}"/>
                </a:ext>
              </a:extLst>
            </p:cNvPr>
            <p:cNvGrpSpPr/>
            <p:nvPr/>
          </p:nvGrpSpPr>
          <p:grpSpPr>
            <a:xfrm rot="5400000">
              <a:off x="2763405" y="2381849"/>
              <a:ext cx="1392030" cy="3209672"/>
              <a:chOff x="2510972" y="3701144"/>
              <a:chExt cx="1392030" cy="32096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01B0703-C00B-4DE3-A513-AB413CA69A86}"/>
                  </a:ext>
                </a:extLst>
              </p:cNvPr>
              <p:cNvGrpSpPr/>
              <p:nvPr/>
            </p:nvGrpSpPr>
            <p:grpSpPr>
              <a:xfrm>
                <a:off x="2789030" y="5440308"/>
                <a:ext cx="854828" cy="1470508"/>
                <a:chOff x="2864256" y="5464957"/>
                <a:chExt cx="704377" cy="1211697"/>
              </a:xfrm>
            </p:grpSpPr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B47B2146-4997-4FE1-A6B5-A63D414F885E}"/>
                    </a:ext>
                  </a:extLst>
                </p:cNvPr>
                <p:cNvGrpSpPr/>
                <p:nvPr/>
              </p:nvGrpSpPr>
              <p:grpSpPr>
                <a:xfrm>
                  <a:off x="3066604" y="5729946"/>
                  <a:ext cx="354213" cy="946708"/>
                  <a:chOff x="7380684" y="3590872"/>
                  <a:chExt cx="655122" cy="1644967"/>
                </a:xfrm>
              </p:grpSpPr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8BE22022-A8AC-4489-A6A9-BBD52F24A988}"/>
                      </a:ext>
                    </a:extLst>
                  </p:cNvPr>
                  <p:cNvSpPr/>
                  <p:nvPr/>
                </p:nvSpPr>
                <p:spPr>
                  <a:xfrm>
                    <a:off x="7380684" y="3590872"/>
                    <a:ext cx="655122" cy="1644967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44" name="Oval 243">
                    <a:extLst>
                      <a:ext uri="{FF2B5EF4-FFF2-40B4-BE49-F238E27FC236}">
                        <a16:creationId xmlns:a16="http://schemas.microsoft.com/office/drawing/2014/main" id="{022AD0A0-50CB-4872-87E8-B2BCAD77A3CF}"/>
                      </a:ext>
                    </a:extLst>
                  </p:cNvPr>
                  <p:cNvSpPr/>
                  <p:nvPr/>
                </p:nvSpPr>
                <p:spPr>
                  <a:xfrm>
                    <a:off x="7486630" y="3590872"/>
                    <a:ext cx="450466" cy="113109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45" name="Oval 244">
                    <a:extLst>
                      <a:ext uri="{FF2B5EF4-FFF2-40B4-BE49-F238E27FC236}">
                        <a16:creationId xmlns:a16="http://schemas.microsoft.com/office/drawing/2014/main" id="{19022A09-B85D-4777-A436-E7DCF000502E}"/>
                      </a:ext>
                    </a:extLst>
                  </p:cNvPr>
                  <p:cNvSpPr/>
                  <p:nvPr/>
                </p:nvSpPr>
                <p:spPr>
                  <a:xfrm>
                    <a:off x="7585814" y="3590872"/>
                    <a:ext cx="244862" cy="614833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156" name="Trapezoid 155">
                  <a:extLst>
                    <a:ext uri="{FF2B5EF4-FFF2-40B4-BE49-F238E27FC236}">
                      <a16:creationId xmlns:a16="http://schemas.microsoft.com/office/drawing/2014/main" id="{3ACCA1A8-C2E8-454F-9947-49AFCB701667}"/>
                    </a:ext>
                  </a:extLst>
                </p:cNvPr>
                <p:cNvSpPr/>
                <p:nvPr/>
              </p:nvSpPr>
              <p:spPr>
                <a:xfrm>
                  <a:off x="2864256" y="5464957"/>
                  <a:ext cx="704377" cy="260494"/>
                </a:xfrm>
                <a:prstGeom prst="trapezoid">
                  <a:avLst/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4142979B-7DC8-4365-8CBF-44FAD5440754}"/>
                  </a:ext>
                </a:extLst>
              </p:cNvPr>
              <p:cNvSpPr/>
              <p:nvPr/>
            </p:nvSpPr>
            <p:spPr>
              <a:xfrm>
                <a:off x="2510972" y="3701144"/>
                <a:ext cx="1392030" cy="17246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250" name="Graphic 249" descr="Man with solid fill">
              <a:extLst>
                <a:ext uri="{FF2B5EF4-FFF2-40B4-BE49-F238E27FC236}">
                  <a16:creationId xmlns:a16="http://schemas.microsoft.com/office/drawing/2014/main" id="{4EF7137A-A8A1-4117-9E4D-4D1B84750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3325092" y="3164781"/>
              <a:ext cx="1203386" cy="120338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A85303-737C-45FF-A136-1567E6F90FB9}"/>
              </a:ext>
            </a:extLst>
          </p:cNvPr>
          <p:cNvGrpSpPr/>
          <p:nvPr/>
        </p:nvGrpSpPr>
        <p:grpSpPr>
          <a:xfrm>
            <a:off x="2573300" y="4305388"/>
            <a:ext cx="3143835" cy="2072512"/>
            <a:chOff x="2573300" y="4305388"/>
            <a:chExt cx="3143835" cy="2072512"/>
          </a:xfrm>
        </p:grpSpPr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B5576D6B-92B0-40DE-A822-439C743631EA}"/>
                </a:ext>
              </a:extLst>
            </p:cNvPr>
            <p:cNvCxnSpPr>
              <a:cxnSpLocks/>
            </p:cNvCxnSpPr>
            <p:nvPr/>
          </p:nvCxnSpPr>
          <p:spPr>
            <a:xfrm>
              <a:off x="3339606" y="4305388"/>
              <a:ext cx="1808313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BC0AA0D5-7C51-489F-9989-9F6AC7F9C0B3}"/>
                    </a:ext>
                  </a:extLst>
                </p:cNvPr>
                <p:cNvSpPr txBox="1"/>
                <p:nvPr/>
              </p:nvSpPr>
              <p:spPr>
                <a:xfrm>
                  <a:off x="2573300" y="5062283"/>
                  <a:ext cx="3143835" cy="131561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3600" dirty="0"/>
                    <a:t>Accelerometer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CA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  <m:r>
                          <a:rPr lang="en-GB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3600" b="0" i="1" dirty="0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BC0AA0D5-7C51-489F-9989-9F6AC7F9C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3300" y="5062283"/>
                  <a:ext cx="3143835" cy="1315617"/>
                </a:xfrm>
                <a:prstGeom prst="rect">
                  <a:avLst/>
                </a:prstGeom>
                <a:blipFill>
                  <a:blip r:embed="rId8"/>
                  <a:stretch>
                    <a:fillRect l="-1533" t="-5405" r="-153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A0FDBA-C237-4AA1-A284-C2E174473559}"/>
              </a:ext>
            </a:extLst>
          </p:cNvPr>
          <p:cNvGrpSpPr/>
          <p:nvPr/>
        </p:nvGrpSpPr>
        <p:grpSpPr>
          <a:xfrm>
            <a:off x="8265216" y="3297556"/>
            <a:ext cx="3638552" cy="1655345"/>
            <a:chOff x="8265216" y="3297556"/>
            <a:chExt cx="3638552" cy="1655345"/>
          </a:xfrm>
        </p:grpSpPr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25CABE6A-2B18-44D1-881B-8E6FC22CAF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5216" y="3297556"/>
              <a:ext cx="0" cy="1655345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0787F84A-E168-4392-B12F-324D37BC9942}"/>
                    </a:ext>
                  </a:extLst>
                </p:cNvPr>
                <p:cNvSpPr txBox="1"/>
                <p:nvPr/>
              </p:nvSpPr>
              <p:spPr>
                <a:xfrm>
                  <a:off x="8759933" y="3511669"/>
                  <a:ext cx="3143835" cy="131561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3600" dirty="0"/>
                    <a:t>Accelerometer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CA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  <m:r>
                          <a:rPr lang="en-GB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3600" b="0" i="1" dirty="0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CA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0787F84A-E168-4392-B12F-324D37BC9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9933" y="3511669"/>
                  <a:ext cx="3143835" cy="1315617"/>
                </a:xfrm>
                <a:prstGeom prst="rect">
                  <a:avLst/>
                </a:prstGeom>
                <a:blipFill>
                  <a:blip r:embed="rId9"/>
                  <a:stretch>
                    <a:fillRect l="-1533" t="-5405" r="-153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5BFEB5F-5C01-4146-A92B-FABAD7C6B2EF}"/>
              </a:ext>
            </a:extLst>
          </p:cNvPr>
          <p:cNvGrpSpPr/>
          <p:nvPr/>
        </p:nvGrpSpPr>
        <p:grpSpPr>
          <a:xfrm flipH="1">
            <a:off x="1548406" y="3994883"/>
            <a:ext cx="2889126" cy="4860836"/>
            <a:chOff x="-765596" y="3985358"/>
            <a:chExt cx="2889126" cy="4860836"/>
          </a:xfrm>
        </p:grpSpPr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5D79771D-9A2E-404F-87B3-66616C9DA9B4}"/>
                </a:ext>
              </a:extLst>
            </p:cNvPr>
            <p:cNvSpPr/>
            <p:nvPr/>
          </p:nvSpPr>
          <p:spPr>
            <a:xfrm rot="16200000">
              <a:off x="-1821551" y="5041313"/>
              <a:ext cx="4860836" cy="2748926"/>
            </a:xfrm>
            <a:prstGeom prst="arc">
              <a:avLst>
                <a:gd name="adj1" fmla="val 139725"/>
                <a:gd name="adj2" fmla="val 5820622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8" name="Isosceles Triangle 257">
              <a:extLst>
                <a:ext uri="{FF2B5EF4-FFF2-40B4-BE49-F238E27FC236}">
                  <a16:creationId xmlns:a16="http://schemas.microsoft.com/office/drawing/2014/main" id="{9FD739CC-DCC7-474F-BD9F-8E1E41181919}"/>
                </a:ext>
              </a:extLst>
            </p:cNvPr>
            <p:cNvSpPr/>
            <p:nvPr/>
          </p:nvSpPr>
          <p:spPr>
            <a:xfrm rot="20451531">
              <a:off x="1631599" y="4971226"/>
              <a:ext cx="289000" cy="336482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E4F39A2F-0DF3-4F95-A1A9-23CA3E75C878}"/>
                </a:ext>
              </a:extLst>
            </p:cNvPr>
            <p:cNvSpPr/>
            <p:nvPr/>
          </p:nvSpPr>
          <p:spPr>
            <a:xfrm rot="18900000">
              <a:off x="1072260" y="4071154"/>
              <a:ext cx="289000" cy="336482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0" name="Isosceles Triangle 259">
              <a:extLst>
                <a:ext uri="{FF2B5EF4-FFF2-40B4-BE49-F238E27FC236}">
                  <a16:creationId xmlns:a16="http://schemas.microsoft.com/office/drawing/2014/main" id="{21593125-CDF6-4D2B-B169-3484E7270A9C}"/>
                </a:ext>
              </a:extLst>
            </p:cNvPr>
            <p:cNvSpPr/>
            <p:nvPr/>
          </p:nvSpPr>
          <p:spPr>
            <a:xfrm rot="21448602">
              <a:off x="1834530" y="6056792"/>
              <a:ext cx="289000" cy="336482"/>
            </a:xfrm>
            <a:prstGeom prst="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88D853-4224-4C13-82A2-70117DEAAE22}"/>
              </a:ext>
            </a:extLst>
          </p:cNvPr>
          <p:cNvGrpSpPr/>
          <p:nvPr/>
        </p:nvGrpSpPr>
        <p:grpSpPr>
          <a:xfrm>
            <a:off x="1280335" y="3109671"/>
            <a:ext cx="291196" cy="3499529"/>
            <a:chOff x="1280335" y="3109671"/>
            <a:chExt cx="291196" cy="34995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A29B9D-E242-4D71-8A6A-14CCD13BAFFE}"/>
                </a:ext>
              </a:extLst>
            </p:cNvPr>
            <p:cNvCxnSpPr/>
            <p:nvPr/>
          </p:nvCxnSpPr>
          <p:spPr>
            <a:xfrm flipV="1">
              <a:off x="1424928" y="3109671"/>
              <a:ext cx="0" cy="3499529"/>
            </a:xfrm>
            <a:prstGeom prst="line">
              <a:avLst/>
            </a:prstGeom>
            <a:ln w="762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Isosceles Triangle 260">
              <a:extLst>
                <a:ext uri="{FF2B5EF4-FFF2-40B4-BE49-F238E27FC236}">
                  <a16:creationId xmlns:a16="http://schemas.microsoft.com/office/drawing/2014/main" id="{87561666-2058-48AF-8D22-6ED920D7F94B}"/>
                </a:ext>
              </a:extLst>
            </p:cNvPr>
            <p:cNvSpPr/>
            <p:nvPr/>
          </p:nvSpPr>
          <p:spPr>
            <a:xfrm>
              <a:off x="1280335" y="5870323"/>
              <a:ext cx="289000" cy="33648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2" name="Isosceles Triangle 261">
              <a:extLst>
                <a:ext uri="{FF2B5EF4-FFF2-40B4-BE49-F238E27FC236}">
                  <a16:creationId xmlns:a16="http://schemas.microsoft.com/office/drawing/2014/main" id="{858C870F-482C-48A8-9769-4ABF26B1E928}"/>
                </a:ext>
              </a:extLst>
            </p:cNvPr>
            <p:cNvSpPr/>
            <p:nvPr/>
          </p:nvSpPr>
          <p:spPr>
            <a:xfrm>
              <a:off x="1280335" y="4622014"/>
              <a:ext cx="289000" cy="33648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3" name="Isosceles Triangle 262">
              <a:extLst>
                <a:ext uri="{FF2B5EF4-FFF2-40B4-BE49-F238E27FC236}">
                  <a16:creationId xmlns:a16="http://schemas.microsoft.com/office/drawing/2014/main" id="{53A3F9F7-0527-4DC0-85FF-2A98A98E3580}"/>
                </a:ext>
              </a:extLst>
            </p:cNvPr>
            <p:cNvSpPr/>
            <p:nvPr/>
          </p:nvSpPr>
          <p:spPr>
            <a:xfrm>
              <a:off x="1282531" y="3391163"/>
              <a:ext cx="289000" cy="33648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51EFC5DD-401A-46B1-B9CF-61BE65D7A995}"/>
              </a:ext>
            </a:extLst>
          </p:cNvPr>
          <p:cNvGrpSpPr/>
          <p:nvPr/>
        </p:nvGrpSpPr>
        <p:grpSpPr>
          <a:xfrm rot="10800000">
            <a:off x="7456024" y="5313527"/>
            <a:ext cx="291196" cy="3499529"/>
            <a:chOff x="1280335" y="3109671"/>
            <a:chExt cx="291196" cy="3499529"/>
          </a:xfrm>
        </p:grpSpPr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4E5879-4EFE-4B2C-8D4B-C2761C0942E7}"/>
                </a:ext>
              </a:extLst>
            </p:cNvPr>
            <p:cNvCxnSpPr/>
            <p:nvPr/>
          </p:nvCxnSpPr>
          <p:spPr>
            <a:xfrm flipV="1">
              <a:off x="1424928" y="3109671"/>
              <a:ext cx="0" cy="3499529"/>
            </a:xfrm>
            <a:prstGeom prst="line">
              <a:avLst/>
            </a:prstGeom>
            <a:ln w="762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BDF6EB7E-0CF1-4BDC-A376-9AF16F58F121}"/>
                </a:ext>
              </a:extLst>
            </p:cNvPr>
            <p:cNvSpPr/>
            <p:nvPr/>
          </p:nvSpPr>
          <p:spPr>
            <a:xfrm>
              <a:off x="1280335" y="5870323"/>
              <a:ext cx="289000" cy="33648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7" name="Isosceles Triangle 266">
              <a:extLst>
                <a:ext uri="{FF2B5EF4-FFF2-40B4-BE49-F238E27FC236}">
                  <a16:creationId xmlns:a16="http://schemas.microsoft.com/office/drawing/2014/main" id="{B4E5C85D-1090-4035-B40E-6666092CAAC9}"/>
                </a:ext>
              </a:extLst>
            </p:cNvPr>
            <p:cNvSpPr/>
            <p:nvPr/>
          </p:nvSpPr>
          <p:spPr>
            <a:xfrm>
              <a:off x="1280335" y="4622014"/>
              <a:ext cx="289000" cy="33648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8" name="Isosceles Triangle 267">
              <a:extLst>
                <a:ext uri="{FF2B5EF4-FFF2-40B4-BE49-F238E27FC236}">
                  <a16:creationId xmlns:a16="http://schemas.microsoft.com/office/drawing/2014/main" id="{4D142F6F-FCE2-4E11-A82C-BA9411D6690A}"/>
                </a:ext>
              </a:extLst>
            </p:cNvPr>
            <p:cNvSpPr/>
            <p:nvPr/>
          </p:nvSpPr>
          <p:spPr>
            <a:xfrm>
              <a:off x="1282531" y="3391163"/>
              <a:ext cx="289000" cy="33648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426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65">
        <p:fade/>
      </p:transition>
    </mc:Choice>
    <mc:Fallback xmlns="">
      <p:transition spd="med" advTm="400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52BF5E-5633-4A76-88C4-24E2059D6821}"/>
                  </a:ext>
                </a:extLst>
              </p:cNvPr>
              <p:cNvSpPr txBox="1"/>
              <p:nvPr/>
            </p:nvSpPr>
            <p:spPr>
              <a:xfrm>
                <a:off x="309190" y="1392352"/>
                <a:ext cx="5705744" cy="48780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5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CA" sz="54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5400" dirty="0">
                    <a:solidFill>
                      <a:srgbClr val="FF0000"/>
                    </a:solidFill>
                  </a:rPr>
                  <a:t> </a:t>
                </a:r>
                <a:endParaRPr lang="en-CA" sz="540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5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5400" b="0" i="1" dirty="0" smtClean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dirty="0" smtClean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CA" sz="5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54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5400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540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CA" sz="5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5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CA" sz="5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CA" sz="5400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CA" sz="5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4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4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4000" b="0" i="1" dirty="0" smtClean="0">
                                  <a:solidFill>
                                    <a:srgbClr val="DEA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 dirty="0">
                                  <a:solidFill>
                                    <a:srgbClr val="DEA9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CA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4000" b="0" i="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CA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CA" sz="4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b="0" i="1" dirty="0" smtClean="0">
                              <a:solidFill>
                                <a:srgbClr val="DEA9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f>
                        <m:fPr>
                          <m:ctrlPr>
                            <a:rPr lang="en-CA" sz="4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i="1" dirty="0">
                              <a:solidFill>
                                <a:srgbClr val="DEA9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52BF5E-5633-4A76-88C4-24E2059D6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" y="1392352"/>
                <a:ext cx="5705744" cy="4878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EDB766-CE5F-4F2B-870A-8E6651E9257E}"/>
              </a:ext>
            </a:extLst>
          </p:cNvPr>
          <p:cNvSpPr txBox="1"/>
          <p:nvPr/>
        </p:nvSpPr>
        <p:spPr>
          <a:xfrm>
            <a:off x="309189" y="561355"/>
            <a:ext cx="5705744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Geodesic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12D50C-282A-4B71-8AD2-4AF343C33BBF}"/>
                  </a:ext>
                </a:extLst>
              </p:cNvPr>
              <p:cNvSpPr txBox="1"/>
              <p:nvPr/>
            </p:nvSpPr>
            <p:spPr>
              <a:xfrm>
                <a:off x="6014933" y="976853"/>
                <a:ext cx="6177067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400" dirty="0">
                    <a:solidFill>
                      <a:schemeClr val="tx1"/>
                    </a:solidFill>
                  </a:rPr>
                  <a:t>paths of freely-falling particles</a:t>
                </a:r>
              </a:p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400" dirty="0">
                    <a:solidFill>
                      <a:schemeClr val="tx1"/>
                    </a:solidFill>
                  </a:rPr>
                  <a:t>affected only by gravity</a:t>
                </a:r>
              </a:p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400" dirty="0">
                    <a:solidFill>
                      <a:schemeClr val="tx1"/>
                    </a:solidFill>
                  </a:rPr>
                  <a:t>not affected by any forces</a:t>
                </a:r>
              </a:p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400" dirty="0"/>
                  <a:t>p</a:t>
                </a:r>
                <a:r>
                  <a:rPr lang="en-GB" sz="4400" b="0" dirty="0">
                    <a:solidFill>
                      <a:schemeClr val="tx1"/>
                    </a:solidFill>
                  </a:rPr>
                  <a:t>roper accel.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12D50C-282A-4B71-8AD2-4AF343C3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33" y="976853"/>
                <a:ext cx="6177067" cy="4616648"/>
              </a:xfrm>
              <a:prstGeom prst="rect">
                <a:avLst/>
              </a:prstGeom>
              <a:blipFill>
                <a:blip r:embed="rId4"/>
                <a:stretch>
                  <a:fillRect l="-3653" t="-2639" r="-1678" b="-52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9589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5"/>
    </mc:Choice>
    <mc:Fallback xmlns="">
      <p:transition spd="slow" advTm="25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D063B2-684B-4307-B988-87EA88EE5D86}"/>
              </a:ext>
            </a:extLst>
          </p:cNvPr>
          <p:cNvCxnSpPr>
            <a:cxnSpLocks/>
          </p:cNvCxnSpPr>
          <p:nvPr/>
        </p:nvCxnSpPr>
        <p:spPr>
          <a:xfrm flipH="1">
            <a:off x="711805" y="1591932"/>
            <a:ext cx="2982016" cy="2982016"/>
          </a:xfrm>
          <a:prstGeom prst="line">
            <a:avLst/>
          </a:prstGeom>
          <a:ln w="152400"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F7C16EA-FA94-403F-BE12-A534C834641D}"/>
              </a:ext>
            </a:extLst>
          </p:cNvPr>
          <p:cNvSpPr txBox="1"/>
          <p:nvPr/>
        </p:nvSpPr>
        <p:spPr>
          <a:xfrm>
            <a:off x="33153" y="60457"/>
            <a:ext cx="866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Review of Geodesics (Relativity 105f)</a:t>
            </a:r>
            <a:endParaRPr lang="en-CA" sz="4400" u="sng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056395-FC78-464E-8B1A-62A2D34DF7CB}"/>
              </a:ext>
            </a:extLst>
          </p:cNvPr>
          <p:cNvGrpSpPr/>
          <p:nvPr/>
        </p:nvGrpSpPr>
        <p:grpSpPr>
          <a:xfrm>
            <a:off x="528443" y="4404879"/>
            <a:ext cx="2100917" cy="882221"/>
            <a:chOff x="528443" y="4404879"/>
            <a:chExt cx="2100917" cy="882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A22D88-17FD-44CC-9CF3-06887F62FB7D}"/>
                    </a:ext>
                  </a:extLst>
                </p:cNvPr>
                <p:cNvSpPr txBox="1"/>
                <p:nvPr/>
              </p:nvSpPr>
              <p:spPr>
                <a:xfrm>
                  <a:off x="895167" y="4579214"/>
                  <a:ext cx="173419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A22D88-17FD-44CC-9CF3-06887F62F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167" y="4579214"/>
                  <a:ext cx="1734193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379596-B230-4BC8-B1BE-D1ED0F431CE0}"/>
                </a:ext>
              </a:extLst>
            </p:cNvPr>
            <p:cNvCxnSpPr/>
            <p:nvPr/>
          </p:nvCxnSpPr>
          <p:spPr>
            <a:xfrm>
              <a:off x="528443" y="44048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49F2BF-8F6E-4A70-BF1D-125C9C2BE12B}"/>
              </a:ext>
            </a:extLst>
          </p:cNvPr>
          <p:cNvGrpSpPr/>
          <p:nvPr/>
        </p:nvGrpSpPr>
        <p:grpSpPr>
          <a:xfrm>
            <a:off x="3519293" y="1394277"/>
            <a:ext cx="2100917" cy="939371"/>
            <a:chOff x="680843" y="4557279"/>
            <a:chExt cx="2100917" cy="93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0B34B3-3F76-4CB5-A8AA-2ECC04A692AA}"/>
                    </a:ext>
                  </a:extLst>
                </p:cNvPr>
                <p:cNvSpPr txBox="1"/>
                <p:nvPr/>
              </p:nvSpPr>
              <p:spPr>
                <a:xfrm>
                  <a:off x="1047567" y="4788764"/>
                  <a:ext cx="173419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0B34B3-3F76-4CB5-A8AA-2ECC04A69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67" y="4788764"/>
                  <a:ext cx="1734193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4081F8-81B0-4E8C-92A4-26544BC55AB4}"/>
                </a:ext>
              </a:extLst>
            </p:cNvPr>
            <p:cNvCxnSpPr/>
            <p:nvPr/>
          </p:nvCxnSpPr>
          <p:spPr>
            <a:xfrm>
              <a:off x="680843" y="45572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ED2593-0E64-4DC6-A1A2-0E02203B7443}"/>
              </a:ext>
            </a:extLst>
          </p:cNvPr>
          <p:cNvGrpSpPr/>
          <p:nvPr/>
        </p:nvGrpSpPr>
        <p:grpSpPr>
          <a:xfrm>
            <a:off x="1456476" y="3429000"/>
            <a:ext cx="2100917" cy="939371"/>
            <a:chOff x="680843" y="4557279"/>
            <a:chExt cx="2100917" cy="93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22B9250-8EEC-46FB-9B5E-4DBAC4EE48F1}"/>
                    </a:ext>
                  </a:extLst>
                </p:cNvPr>
                <p:cNvSpPr txBox="1"/>
                <p:nvPr/>
              </p:nvSpPr>
              <p:spPr>
                <a:xfrm>
                  <a:off x="1047567" y="4788764"/>
                  <a:ext cx="173419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22B9250-8EEC-46FB-9B5E-4DBAC4EE4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67" y="4788764"/>
                  <a:ext cx="1734193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89BAC80-F507-4ACA-8470-048EE3B89AC5}"/>
                </a:ext>
              </a:extLst>
            </p:cNvPr>
            <p:cNvCxnSpPr/>
            <p:nvPr/>
          </p:nvCxnSpPr>
          <p:spPr>
            <a:xfrm>
              <a:off x="680843" y="45572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25A2AE-2841-42C2-8869-5FD63C08ACBE}"/>
              </a:ext>
            </a:extLst>
          </p:cNvPr>
          <p:cNvGrpSpPr/>
          <p:nvPr/>
        </p:nvGrpSpPr>
        <p:grpSpPr>
          <a:xfrm>
            <a:off x="2487884" y="2428765"/>
            <a:ext cx="2100917" cy="939371"/>
            <a:chOff x="680843" y="4557279"/>
            <a:chExt cx="2100917" cy="93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97138E-3FE5-42DD-9565-884B816F40A8}"/>
                    </a:ext>
                  </a:extLst>
                </p:cNvPr>
                <p:cNvSpPr txBox="1"/>
                <p:nvPr/>
              </p:nvSpPr>
              <p:spPr>
                <a:xfrm>
                  <a:off x="1047567" y="4788764"/>
                  <a:ext cx="173419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97138E-3FE5-42DD-9565-884B816F4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67" y="4788764"/>
                  <a:ext cx="1734193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438812-6E00-4D6D-9302-7312E03146C2}"/>
                </a:ext>
              </a:extLst>
            </p:cNvPr>
            <p:cNvCxnSpPr/>
            <p:nvPr/>
          </p:nvCxnSpPr>
          <p:spPr>
            <a:xfrm>
              <a:off x="680843" y="45572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C3BD56-5780-43B5-85A3-B4215E929C36}"/>
              </a:ext>
            </a:extLst>
          </p:cNvPr>
          <p:cNvCxnSpPr>
            <a:cxnSpLocks/>
          </p:cNvCxnSpPr>
          <p:nvPr/>
        </p:nvCxnSpPr>
        <p:spPr>
          <a:xfrm flipH="1">
            <a:off x="5847218" y="1591932"/>
            <a:ext cx="2982016" cy="2982016"/>
          </a:xfrm>
          <a:prstGeom prst="line">
            <a:avLst/>
          </a:prstGeom>
          <a:ln w="152400"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8ED524-6A66-46D3-8D2C-3FDC97624496}"/>
              </a:ext>
            </a:extLst>
          </p:cNvPr>
          <p:cNvGrpSpPr/>
          <p:nvPr/>
        </p:nvGrpSpPr>
        <p:grpSpPr>
          <a:xfrm>
            <a:off x="5663856" y="4404879"/>
            <a:ext cx="1893489" cy="939371"/>
            <a:chOff x="528443" y="4404879"/>
            <a:chExt cx="1893489" cy="93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CCC114-0409-4BBC-8A20-84DCCD5E829B}"/>
                    </a:ext>
                  </a:extLst>
                </p:cNvPr>
                <p:cNvSpPr txBox="1"/>
                <p:nvPr/>
              </p:nvSpPr>
              <p:spPr>
                <a:xfrm>
                  <a:off x="895167" y="4636364"/>
                  <a:ext cx="152676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CCC114-0409-4BBC-8A20-84DCCD5E8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167" y="4636364"/>
                  <a:ext cx="1526765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5CE146-69DA-4834-8901-6CDA1625EED8}"/>
                </a:ext>
              </a:extLst>
            </p:cNvPr>
            <p:cNvCxnSpPr/>
            <p:nvPr/>
          </p:nvCxnSpPr>
          <p:spPr>
            <a:xfrm>
              <a:off x="528443" y="44048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CA5391-4253-4D18-9DFB-EC527DF06120}"/>
              </a:ext>
            </a:extLst>
          </p:cNvPr>
          <p:cNvGrpSpPr/>
          <p:nvPr/>
        </p:nvGrpSpPr>
        <p:grpSpPr>
          <a:xfrm>
            <a:off x="8654706" y="1394277"/>
            <a:ext cx="1893488" cy="939371"/>
            <a:chOff x="680843" y="4557279"/>
            <a:chExt cx="1893488" cy="93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E9DCE49-389D-41D7-A1D4-5DABFB6625E2}"/>
                    </a:ext>
                  </a:extLst>
                </p:cNvPr>
                <p:cNvSpPr txBox="1"/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E9DCE49-389D-41D7-A1D4-5DABFB662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5E67DCD-454D-4A9B-AC15-A22D0035EB87}"/>
                </a:ext>
              </a:extLst>
            </p:cNvPr>
            <p:cNvCxnSpPr/>
            <p:nvPr/>
          </p:nvCxnSpPr>
          <p:spPr>
            <a:xfrm>
              <a:off x="680843" y="45572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45E148-B6A9-4002-B8B6-9DBFDD7C158A}"/>
              </a:ext>
            </a:extLst>
          </p:cNvPr>
          <p:cNvGrpSpPr/>
          <p:nvPr/>
        </p:nvGrpSpPr>
        <p:grpSpPr>
          <a:xfrm>
            <a:off x="6591889" y="3429000"/>
            <a:ext cx="1893488" cy="939371"/>
            <a:chOff x="680843" y="4557279"/>
            <a:chExt cx="1893488" cy="93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A3A5AF-F0DA-42B5-8B60-62A40468970D}"/>
                    </a:ext>
                  </a:extLst>
                </p:cNvPr>
                <p:cNvSpPr txBox="1"/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A3A5AF-F0DA-42B5-8B60-62A404689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00E15D-121E-450D-9091-51EBA36281C5}"/>
                </a:ext>
              </a:extLst>
            </p:cNvPr>
            <p:cNvCxnSpPr/>
            <p:nvPr/>
          </p:nvCxnSpPr>
          <p:spPr>
            <a:xfrm>
              <a:off x="680843" y="45572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0B4C6-3D6A-4D8E-A6A4-87BD54DDC626}"/>
              </a:ext>
            </a:extLst>
          </p:cNvPr>
          <p:cNvGrpSpPr/>
          <p:nvPr/>
        </p:nvGrpSpPr>
        <p:grpSpPr>
          <a:xfrm>
            <a:off x="7623297" y="2428765"/>
            <a:ext cx="1893488" cy="939371"/>
            <a:chOff x="680843" y="4557279"/>
            <a:chExt cx="1893488" cy="93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58AD290-BBC1-4A87-89C6-3B0B85358F93}"/>
                    </a:ext>
                  </a:extLst>
                </p:cNvPr>
                <p:cNvSpPr txBox="1"/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58AD290-BBC1-4A87-89C6-3B0B85358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8FD5EC-8925-4469-B5EB-C139FC356208}"/>
                </a:ext>
              </a:extLst>
            </p:cNvPr>
            <p:cNvCxnSpPr/>
            <p:nvPr/>
          </p:nvCxnSpPr>
          <p:spPr>
            <a:xfrm>
              <a:off x="680843" y="45572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1BECB-683A-48B4-8054-051B5DF86CD5}"/>
                  </a:ext>
                </a:extLst>
              </p:cNvPr>
              <p:cNvSpPr txBox="1"/>
              <p:nvPr/>
            </p:nvSpPr>
            <p:spPr>
              <a:xfrm>
                <a:off x="7502649" y="4976750"/>
                <a:ext cx="4593034" cy="18077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light-like / null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DEA9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1BECB-683A-48B4-8054-051B5DF8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649" y="4976750"/>
                <a:ext cx="4593034" cy="1807739"/>
              </a:xfrm>
              <a:prstGeom prst="rect">
                <a:avLst/>
              </a:prstGeom>
              <a:blipFill>
                <a:blip r:embed="rId11"/>
                <a:stretch>
                  <a:fillRect t="-56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9B1B12-6D55-4142-8BDE-63DEBCB10B52}"/>
                  </a:ext>
                </a:extLst>
              </p:cNvPr>
              <p:cNvSpPr txBox="1"/>
              <p:nvPr/>
            </p:nvSpPr>
            <p:spPr>
              <a:xfrm>
                <a:off x="137182" y="5247138"/>
                <a:ext cx="4131262" cy="15719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Not defined: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CA" sz="3600" i="1" dirty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 dirty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acc>
                      <m:accPr>
                        <m:chr m:val="⃗"/>
                        <m:ctrlPr>
                          <a:rPr lang="en-CA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CA" sz="3600" i="1" dirty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b="0" i="1" dirty="0" smtClean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GB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9B1B12-6D55-4142-8BDE-63DEBCB10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82" y="5247138"/>
                <a:ext cx="4131262" cy="1571969"/>
              </a:xfrm>
              <a:prstGeom prst="rect">
                <a:avLst/>
              </a:prstGeom>
              <a:blipFill>
                <a:blip r:embed="rId12"/>
                <a:stretch>
                  <a:fillRect t="-568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AC2DFE2-5FB5-4224-A31A-F8F404E3B095}"/>
              </a:ext>
            </a:extLst>
          </p:cNvPr>
          <p:cNvSpPr txBox="1"/>
          <p:nvPr/>
        </p:nvSpPr>
        <p:spPr>
          <a:xfrm>
            <a:off x="137182" y="907671"/>
            <a:ext cx="2993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Light beams</a:t>
            </a:r>
            <a:br>
              <a:rPr lang="en-GB" sz="4000" dirty="0"/>
            </a:br>
            <a:r>
              <a:rPr lang="en-GB" sz="4000" dirty="0"/>
              <a:t>(massless)</a:t>
            </a:r>
            <a:endParaRPr lang="en-CA" sz="4000" u="sng" dirty="0">
              <a:solidFill>
                <a:srgbClr val="FF0000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4923E3A-3C74-4AFB-9A9E-AE7C7D065B85}"/>
              </a:ext>
            </a:extLst>
          </p:cNvPr>
          <p:cNvGrpSpPr/>
          <p:nvPr/>
        </p:nvGrpSpPr>
        <p:grpSpPr>
          <a:xfrm>
            <a:off x="6079175" y="894285"/>
            <a:ext cx="2479433" cy="2126915"/>
            <a:chOff x="5977577" y="894285"/>
            <a:chExt cx="2479433" cy="212691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38850CC-4C72-4C31-A14F-B47B6AE90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9507" y="1898217"/>
              <a:ext cx="1144272" cy="1122983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6E38DB6-261E-45E8-9E7F-8721AF48DA1E}"/>
                    </a:ext>
                  </a:extLst>
                </p:cNvPr>
                <p:cNvSpPr txBox="1"/>
                <p:nvPr/>
              </p:nvSpPr>
              <p:spPr>
                <a:xfrm>
                  <a:off x="5977577" y="894285"/>
                  <a:ext cx="2479433" cy="14442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3600" dirty="0">
                      <a:solidFill>
                        <a:srgbClr val="4C216D"/>
                      </a:solidFill>
                    </a:rPr>
                    <a:t>tangent vector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DEA9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6E38DB6-261E-45E8-9E7F-8721AF48DA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577" y="894285"/>
                  <a:ext cx="2479433" cy="1444242"/>
                </a:xfrm>
                <a:prstGeom prst="rect">
                  <a:avLst/>
                </a:prstGeom>
                <a:blipFill>
                  <a:blip r:embed="rId13"/>
                  <a:stretch>
                    <a:fillRect l="-7371" t="-6751" b="-717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E5759F5-753C-48EC-B19D-A29E74A0638F}"/>
              </a:ext>
            </a:extLst>
          </p:cNvPr>
          <p:cNvCxnSpPr>
            <a:cxnSpLocks/>
          </p:cNvCxnSpPr>
          <p:nvPr/>
        </p:nvCxnSpPr>
        <p:spPr>
          <a:xfrm>
            <a:off x="5553424" y="907671"/>
            <a:ext cx="0" cy="587681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9F849F-B5ED-40D6-90AC-CACEA5E541F6}"/>
              </a:ext>
            </a:extLst>
          </p:cNvPr>
          <p:cNvGrpSpPr/>
          <p:nvPr/>
        </p:nvGrpSpPr>
        <p:grpSpPr>
          <a:xfrm>
            <a:off x="9573905" y="3298731"/>
            <a:ext cx="2500348" cy="1621533"/>
            <a:chOff x="6484503" y="4087029"/>
            <a:chExt cx="4042819" cy="2621860"/>
          </a:xfrm>
        </p:grpSpPr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A10B92B-FC80-49E0-8271-3D8414B06258}"/>
                </a:ext>
              </a:extLst>
            </p:cNvPr>
            <p:cNvSpPr/>
            <p:nvPr/>
          </p:nvSpPr>
          <p:spPr>
            <a:xfrm>
              <a:off x="7998265" y="6175053"/>
              <a:ext cx="1071268" cy="533836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91878F7-1CF0-4588-9D7D-907CF7CCA39B}"/>
                </a:ext>
              </a:extLst>
            </p:cNvPr>
            <p:cNvSpPr/>
            <p:nvPr/>
          </p:nvSpPr>
          <p:spPr>
            <a:xfrm flipV="1">
              <a:off x="6500696" y="4172331"/>
              <a:ext cx="3986846" cy="1986732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7EC1FF3-E6FB-425D-A0D5-5D4081B78393}"/>
                </a:ext>
              </a:extLst>
            </p:cNvPr>
            <p:cNvCxnSpPr>
              <a:cxnSpLocks/>
            </p:cNvCxnSpPr>
            <p:nvPr/>
          </p:nvCxnSpPr>
          <p:spPr>
            <a:xfrm>
              <a:off x="6484503" y="4156341"/>
              <a:ext cx="2550079" cy="2518037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8F3028A-A56A-4C0D-B5B0-C7DB26B922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8265" y="4145320"/>
              <a:ext cx="2529057" cy="2529058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3CEB01-3C95-4566-AEAB-C906D9BB6C07}"/>
                </a:ext>
              </a:extLst>
            </p:cNvPr>
            <p:cNvSpPr txBox="1"/>
            <p:nvPr/>
          </p:nvSpPr>
          <p:spPr>
            <a:xfrm>
              <a:off x="6976454" y="4087029"/>
              <a:ext cx="3035330" cy="89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000" dirty="0">
                  <a:solidFill>
                    <a:schemeClr val="accent2">
                      <a:lumMod val="50000"/>
                    </a:schemeClr>
                  </a:solidFill>
                </a:rPr>
                <a:t>light cone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55D57C8-5896-4E20-B3E0-DFC3848EB9A7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8533899" y="4982791"/>
              <a:ext cx="1212651" cy="1192262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3104FF3-E4E5-45CA-A7DC-7D1A97A856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90920" y="6532920"/>
              <a:ext cx="351000" cy="37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3104FF3-E4E5-45CA-A7DC-7D1A97A856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81560" y="6523560"/>
                <a:ext cx="369720" cy="56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715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41"/>
    </mc:Choice>
    <mc:Fallback xmlns="">
      <p:transition spd="slow" advTm="32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C16EA-FA94-403F-BE12-A534C834641D}"/>
              </a:ext>
            </a:extLst>
          </p:cNvPr>
          <p:cNvSpPr txBox="1"/>
          <p:nvPr/>
        </p:nvSpPr>
        <p:spPr>
          <a:xfrm>
            <a:off x="33153" y="60457"/>
            <a:ext cx="866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Review of Geodesics (Relativity 105f)</a:t>
            </a:r>
            <a:endParaRPr lang="en-CA" sz="4400" u="sng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C3BD56-5780-43B5-85A3-B4215E929C36}"/>
              </a:ext>
            </a:extLst>
          </p:cNvPr>
          <p:cNvCxnSpPr>
            <a:cxnSpLocks/>
          </p:cNvCxnSpPr>
          <p:nvPr/>
        </p:nvCxnSpPr>
        <p:spPr>
          <a:xfrm flipH="1">
            <a:off x="5847218" y="1591932"/>
            <a:ext cx="2982016" cy="2982016"/>
          </a:xfrm>
          <a:prstGeom prst="line">
            <a:avLst/>
          </a:prstGeom>
          <a:ln w="152400">
            <a:solidFill>
              <a:srgbClr val="FFC0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8ED524-6A66-46D3-8D2C-3FDC97624496}"/>
              </a:ext>
            </a:extLst>
          </p:cNvPr>
          <p:cNvGrpSpPr/>
          <p:nvPr/>
        </p:nvGrpSpPr>
        <p:grpSpPr>
          <a:xfrm>
            <a:off x="5663856" y="4404879"/>
            <a:ext cx="1893489" cy="939371"/>
            <a:chOff x="528443" y="4404879"/>
            <a:chExt cx="1893489" cy="93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CCC114-0409-4BBC-8A20-84DCCD5E829B}"/>
                    </a:ext>
                  </a:extLst>
                </p:cNvPr>
                <p:cNvSpPr txBox="1"/>
                <p:nvPr/>
              </p:nvSpPr>
              <p:spPr>
                <a:xfrm>
                  <a:off x="895167" y="4636364"/>
                  <a:ext cx="152676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CCC114-0409-4BBC-8A20-84DCCD5E8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167" y="4636364"/>
                  <a:ext cx="1526765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5CE146-69DA-4834-8901-6CDA1625EED8}"/>
                </a:ext>
              </a:extLst>
            </p:cNvPr>
            <p:cNvCxnSpPr/>
            <p:nvPr/>
          </p:nvCxnSpPr>
          <p:spPr>
            <a:xfrm>
              <a:off x="528443" y="44048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CA5391-4253-4D18-9DFB-EC527DF06120}"/>
              </a:ext>
            </a:extLst>
          </p:cNvPr>
          <p:cNvGrpSpPr/>
          <p:nvPr/>
        </p:nvGrpSpPr>
        <p:grpSpPr>
          <a:xfrm>
            <a:off x="8654706" y="1394277"/>
            <a:ext cx="1893488" cy="939371"/>
            <a:chOff x="680843" y="4557279"/>
            <a:chExt cx="1893488" cy="93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E9DCE49-389D-41D7-A1D4-5DABFB6625E2}"/>
                    </a:ext>
                  </a:extLst>
                </p:cNvPr>
                <p:cNvSpPr txBox="1"/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E9DCE49-389D-41D7-A1D4-5DABFB6625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5E67DCD-454D-4A9B-AC15-A22D0035EB87}"/>
                </a:ext>
              </a:extLst>
            </p:cNvPr>
            <p:cNvCxnSpPr/>
            <p:nvPr/>
          </p:nvCxnSpPr>
          <p:spPr>
            <a:xfrm>
              <a:off x="680843" y="45572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45E148-B6A9-4002-B8B6-9DBFDD7C158A}"/>
              </a:ext>
            </a:extLst>
          </p:cNvPr>
          <p:cNvGrpSpPr/>
          <p:nvPr/>
        </p:nvGrpSpPr>
        <p:grpSpPr>
          <a:xfrm>
            <a:off x="6591889" y="3429000"/>
            <a:ext cx="1893488" cy="939371"/>
            <a:chOff x="680843" y="4557279"/>
            <a:chExt cx="1893488" cy="93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A3A5AF-F0DA-42B5-8B60-62A40468970D}"/>
                    </a:ext>
                  </a:extLst>
                </p:cNvPr>
                <p:cNvSpPr txBox="1"/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A3A5AF-F0DA-42B5-8B60-62A404689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A00E15D-121E-450D-9091-51EBA36281C5}"/>
                </a:ext>
              </a:extLst>
            </p:cNvPr>
            <p:cNvCxnSpPr/>
            <p:nvPr/>
          </p:nvCxnSpPr>
          <p:spPr>
            <a:xfrm>
              <a:off x="680843" y="45572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0B4C6-3D6A-4D8E-A6A4-87BD54DDC626}"/>
              </a:ext>
            </a:extLst>
          </p:cNvPr>
          <p:cNvGrpSpPr/>
          <p:nvPr/>
        </p:nvGrpSpPr>
        <p:grpSpPr>
          <a:xfrm>
            <a:off x="7623297" y="2428765"/>
            <a:ext cx="1893488" cy="939371"/>
            <a:chOff x="680843" y="4557279"/>
            <a:chExt cx="1893488" cy="939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58AD290-BBC1-4A87-89C6-3B0B85358F93}"/>
                    </a:ext>
                  </a:extLst>
                </p:cNvPr>
                <p:cNvSpPr txBox="1"/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58AD290-BBC1-4A87-89C6-3B0B85358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67" y="4788764"/>
                  <a:ext cx="1526764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8FD5EC-8925-4469-B5EB-C139FC356208}"/>
                </a:ext>
              </a:extLst>
            </p:cNvPr>
            <p:cNvCxnSpPr/>
            <p:nvPr/>
          </p:nvCxnSpPr>
          <p:spPr>
            <a:xfrm>
              <a:off x="680843" y="4557279"/>
              <a:ext cx="366724" cy="3667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1BECB-683A-48B4-8054-051B5DF86CD5}"/>
                  </a:ext>
                </a:extLst>
              </p:cNvPr>
              <p:cNvSpPr txBox="1"/>
              <p:nvPr/>
            </p:nvSpPr>
            <p:spPr>
              <a:xfrm>
                <a:off x="7502649" y="4976750"/>
                <a:ext cx="4593034" cy="18077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light-like / null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DEA9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3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F1BECB-683A-48B4-8054-051B5DF86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649" y="4976750"/>
                <a:ext cx="4593034" cy="1807739"/>
              </a:xfrm>
              <a:prstGeom prst="rect">
                <a:avLst/>
              </a:prstGeom>
              <a:blipFill>
                <a:blip r:embed="rId7"/>
                <a:stretch>
                  <a:fillRect t="-56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94923E3A-3C74-4AFB-9A9E-AE7C7D065B85}"/>
              </a:ext>
            </a:extLst>
          </p:cNvPr>
          <p:cNvGrpSpPr/>
          <p:nvPr/>
        </p:nvGrpSpPr>
        <p:grpSpPr>
          <a:xfrm>
            <a:off x="6079175" y="894285"/>
            <a:ext cx="2479433" cy="2126915"/>
            <a:chOff x="5977577" y="894285"/>
            <a:chExt cx="2479433" cy="212691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38850CC-4C72-4C31-A14F-B47B6AE90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9507" y="1898217"/>
              <a:ext cx="1144272" cy="1122983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6E38DB6-261E-45E8-9E7F-8721AF48DA1E}"/>
                    </a:ext>
                  </a:extLst>
                </p:cNvPr>
                <p:cNvSpPr txBox="1"/>
                <p:nvPr/>
              </p:nvSpPr>
              <p:spPr>
                <a:xfrm>
                  <a:off x="5977577" y="894285"/>
                  <a:ext cx="2479433" cy="14442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3600" dirty="0">
                      <a:solidFill>
                        <a:srgbClr val="4C216D"/>
                      </a:solidFill>
                    </a:rPr>
                    <a:t>tangent vector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DEA9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6E38DB6-261E-45E8-9E7F-8721AF48DA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577" y="894285"/>
                  <a:ext cx="2479433" cy="1444242"/>
                </a:xfrm>
                <a:prstGeom prst="rect">
                  <a:avLst/>
                </a:prstGeom>
                <a:blipFill>
                  <a:blip r:embed="rId8"/>
                  <a:stretch>
                    <a:fillRect l="-7371" t="-6751" b="-717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9F849F-B5ED-40D6-90AC-CACEA5E541F6}"/>
              </a:ext>
            </a:extLst>
          </p:cNvPr>
          <p:cNvGrpSpPr/>
          <p:nvPr/>
        </p:nvGrpSpPr>
        <p:grpSpPr>
          <a:xfrm>
            <a:off x="9573905" y="3298731"/>
            <a:ext cx="2500348" cy="1621533"/>
            <a:chOff x="6484503" y="4087029"/>
            <a:chExt cx="4042819" cy="2621860"/>
          </a:xfrm>
        </p:grpSpPr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A10B92B-FC80-49E0-8271-3D8414B06258}"/>
                </a:ext>
              </a:extLst>
            </p:cNvPr>
            <p:cNvSpPr/>
            <p:nvPr/>
          </p:nvSpPr>
          <p:spPr>
            <a:xfrm>
              <a:off x="7998265" y="6175053"/>
              <a:ext cx="1071268" cy="533836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91878F7-1CF0-4588-9D7D-907CF7CCA39B}"/>
                </a:ext>
              </a:extLst>
            </p:cNvPr>
            <p:cNvSpPr/>
            <p:nvPr/>
          </p:nvSpPr>
          <p:spPr>
            <a:xfrm flipV="1">
              <a:off x="6500696" y="4172331"/>
              <a:ext cx="3986846" cy="1986732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7EC1FF3-E6FB-425D-A0D5-5D4081B78393}"/>
                </a:ext>
              </a:extLst>
            </p:cNvPr>
            <p:cNvCxnSpPr>
              <a:cxnSpLocks/>
            </p:cNvCxnSpPr>
            <p:nvPr/>
          </p:nvCxnSpPr>
          <p:spPr>
            <a:xfrm>
              <a:off x="6484503" y="4156341"/>
              <a:ext cx="2550079" cy="2518037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8F3028A-A56A-4C0D-B5B0-C7DB26B922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8265" y="4145320"/>
              <a:ext cx="2529057" cy="2529058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3CEB01-3C95-4566-AEAB-C906D9BB6C07}"/>
                </a:ext>
              </a:extLst>
            </p:cNvPr>
            <p:cNvSpPr txBox="1"/>
            <p:nvPr/>
          </p:nvSpPr>
          <p:spPr>
            <a:xfrm>
              <a:off x="6976454" y="4087029"/>
              <a:ext cx="3035330" cy="89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000" dirty="0">
                  <a:solidFill>
                    <a:schemeClr val="accent2">
                      <a:lumMod val="50000"/>
                    </a:schemeClr>
                  </a:solidFill>
                </a:rPr>
                <a:t>light cone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55D57C8-5896-4E20-B3E0-DFC3848EB9A7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V="1">
              <a:off x="8533899" y="4982791"/>
              <a:ext cx="1212651" cy="1192262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1F999-8F67-47E8-A3BA-EAE2A94AA59E}"/>
                  </a:ext>
                </a:extLst>
              </p:cNvPr>
              <p:cNvSpPr txBox="1"/>
              <p:nvPr/>
            </p:nvSpPr>
            <p:spPr>
              <a:xfrm>
                <a:off x="515125" y="1407592"/>
                <a:ext cx="4593034" cy="45057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light-like geodesic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3600" dirty="0">
                    <a:solidFill>
                      <a:srgbClr val="FF0000"/>
                    </a:solidFill>
                  </a:rPr>
                  <a:t>   </a:t>
                </a:r>
                <a:r>
                  <a:rPr lang="en-CA" sz="3600" dirty="0"/>
                  <a:t>always</a:t>
                </a:r>
              </a:p>
              <a:p>
                <a:pPr algn="ctr"/>
                <a:endParaRPr lang="en-CA" sz="36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i="1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3600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endParaRPr lang="en-CA" sz="36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3600" i="1" dirty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CA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3600" i="1" dirty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36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sz="36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CA" sz="36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CA" sz="36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f>
                      <m:f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 dirty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CA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CA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CA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3600" i="1" dirty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36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21F999-8F67-47E8-A3BA-EAE2A94A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25" y="1407592"/>
                <a:ext cx="4593034" cy="4505785"/>
              </a:xfrm>
              <a:prstGeom prst="rect">
                <a:avLst/>
              </a:prstGeom>
              <a:blipFill>
                <a:blip r:embed="rId9"/>
                <a:stretch>
                  <a:fillRect l="-1318" t="-2416" r="-105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DDA24F-A5C5-4C51-93CE-2209D70B7F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8080" y="2858760"/>
              <a:ext cx="3804120" cy="2998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DDA24F-A5C5-4C51-93CE-2209D70B7F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8720" y="2849400"/>
                <a:ext cx="3822840" cy="3016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499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66">
        <p:fade/>
      </p:transition>
    </mc:Choice>
    <mc:Fallback xmlns="">
      <p:transition spd="med" advTm="215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E22DAA-A063-4CB8-BD8C-2C58532B7303}"/>
              </a:ext>
            </a:extLst>
          </p:cNvPr>
          <p:cNvSpPr txBox="1"/>
          <p:nvPr/>
        </p:nvSpPr>
        <p:spPr>
          <a:xfrm>
            <a:off x="1546022" y="4655925"/>
            <a:ext cx="3035435" cy="19389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Massive particles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40DA91-3C97-434B-9EF0-7A52B8A804AA}"/>
              </a:ext>
            </a:extLst>
          </p:cNvPr>
          <p:cNvGrpSpPr/>
          <p:nvPr/>
        </p:nvGrpSpPr>
        <p:grpSpPr>
          <a:xfrm>
            <a:off x="210867" y="435217"/>
            <a:ext cx="5705745" cy="2774158"/>
            <a:chOff x="309189" y="417754"/>
            <a:chExt cx="5705745" cy="2774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2413A4-8C80-4864-87FB-9E4E269603AC}"/>
                    </a:ext>
                  </a:extLst>
                </p:cNvPr>
                <p:cNvSpPr txBox="1"/>
                <p:nvPr/>
              </p:nvSpPr>
              <p:spPr>
                <a:xfrm>
                  <a:off x="309190" y="1864304"/>
                  <a:ext cx="5705744" cy="132760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40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4000" b="0" i="1" dirty="0" smtClean="0">
                                    <a:solidFill>
                                      <a:srgbClr val="DEA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 dirty="0">
                                    <a:solidFill>
                                      <a:srgbClr val="DEA9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CA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CA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CA" sz="40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CA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CA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i="1" dirty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f>
                          <m:f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b="0" i="1" dirty="0" smtClean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5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72413A4-8C80-4864-87FB-9E4E26960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190" y="1864304"/>
                  <a:ext cx="5705744" cy="13276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C71846-9E63-476E-92A1-E146193F83ED}"/>
                </a:ext>
              </a:extLst>
            </p:cNvPr>
            <p:cNvSpPr txBox="1"/>
            <p:nvPr/>
          </p:nvSpPr>
          <p:spPr>
            <a:xfrm>
              <a:off x="309189" y="417754"/>
              <a:ext cx="5705744" cy="14465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Geodesic Equation</a:t>
              </a:r>
            </a:p>
            <a:p>
              <a:pPr algn="ctr"/>
              <a:r>
                <a:rPr lang="en-CA" sz="4000" dirty="0"/>
                <a:t>(proper time)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002E21-F300-4816-976F-F49DD2F2FBA4}"/>
              </a:ext>
            </a:extLst>
          </p:cNvPr>
          <p:cNvGrpSpPr/>
          <p:nvPr/>
        </p:nvGrpSpPr>
        <p:grpSpPr>
          <a:xfrm>
            <a:off x="6502670" y="435217"/>
            <a:ext cx="5478462" cy="2774158"/>
            <a:chOff x="309189" y="417754"/>
            <a:chExt cx="5705745" cy="2774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C946F2-C958-4AB2-9801-DD6A37BBD5FB}"/>
                    </a:ext>
                  </a:extLst>
                </p:cNvPr>
                <p:cNvSpPr txBox="1"/>
                <p:nvPr/>
              </p:nvSpPr>
              <p:spPr>
                <a:xfrm>
                  <a:off x="309190" y="1864304"/>
                  <a:ext cx="5705744" cy="132760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4000" i="1" dirty="0">
                                    <a:solidFill>
                                      <a:srgbClr val="DEA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solidFill>
                                      <a:srgbClr val="DEA9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CA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CA" sz="40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CA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CA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000" i="1" dirty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000" i="1" dirty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5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2C946F2-C958-4AB2-9801-DD6A37BBD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190" y="1864304"/>
                  <a:ext cx="5705744" cy="13276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1583F6-F733-432A-BBD0-8D5607FFD66C}"/>
                </a:ext>
              </a:extLst>
            </p:cNvPr>
            <p:cNvSpPr txBox="1"/>
            <p:nvPr/>
          </p:nvSpPr>
          <p:spPr>
            <a:xfrm>
              <a:off x="309189" y="417754"/>
              <a:ext cx="5705744" cy="14465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Geodesic Equation</a:t>
              </a:r>
            </a:p>
            <a:p>
              <a:pPr algn="ctr"/>
              <a:r>
                <a:rPr lang="en-CA" sz="4000" dirty="0"/>
                <a:t>(generic parameter)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FC66351-B504-4F36-ADC7-0D98F93B1C7D}"/>
              </a:ext>
            </a:extLst>
          </p:cNvPr>
          <p:cNvSpPr txBox="1"/>
          <p:nvPr/>
        </p:nvSpPr>
        <p:spPr>
          <a:xfrm>
            <a:off x="7724182" y="4655925"/>
            <a:ext cx="3035435" cy="1938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Massless particles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DA97C9-C1CC-4446-9A00-B36C6E2E1B2B}"/>
              </a:ext>
            </a:extLst>
          </p:cNvPr>
          <p:cNvGrpSpPr/>
          <p:nvPr/>
        </p:nvGrpSpPr>
        <p:grpSpPr>
          <a:xfrm>
            <a:off x="3063740" y="3209375"/>
            <a:ext cx="6178162" cy="1327608"/>
            <a:chOff x="3063740" y="3209375"/>
            <a:chExt cx="6178162" cy="132760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75A72FC-4DD3-4325-8F4A-95ED3083C51C}"/>
                </a:ext>
              </a:extLst>
            </p:cNvPr>
            <p:cNvGrpSpPr/>
            <p:nvPr/>
          </p:nvGrpSpPr>
          <p:grpSpPr>
            <a:xfrm>
              <a:off x="3063740" y="3209375"/>
              <a:ext cx="6178162" cy="1327608"/>
              <a:chOff x="3063740" y="3209375"/>
              <a:chExt cx="6178162" cy="94352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C6509E8-E01B-479A-B31B-38DDE3F8AD39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>
                <a:off x="3063740" y="3209375"/>
                <a:ext cx="0" cy="943525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3E0B1EB-02C1-46C1-A617-AC6D35102DFA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>
                <a:off x="9241902" y="3209375"/>
                <a:ext cx="0" cy="943525"/>
              </a:xfrm>
              <a:prstGeom prst="straightConnector1">
                <a:avLst/>
              </a:prstGeom>
              <a:ln w="152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A58F316-DED5-4D97-A360-027F10AC368A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4724400" y="3209375"/>
              <a:ext cx="4517502" cy="13276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B257AD5-43E3-4F29-868A-FD7ECB4D52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90520" y="2650680"/>
              <a:ext cx="6050160" cy="185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B257AD5-43E3-4F29-868A-FD7ECB4D52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1160" y="2641320"/>
                <a:ext cx="6068880" cy="1869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3981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09"/>
    </mc:Choice>
    <mc:Fallback xmlns="">
      <p:transition spd="slow" advTm="1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52BF5E-5633-4A76-88C4-24E2059D6821}"/>
                  </a:ext>
                </a:extLst>
              </p:cNvPr>
              <p:cNvSpPr txBox="1"/>
              <p:nvPr/>
            </p:nvSpPr>
            <p:spPr>
              <a:xfrm>
                <a:off x="309190" y="1864304"/>
                <a:ext cx="5705744" cy="386349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sz="5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5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5400" b="0" i="1" dirty="0" smtClean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400" b="0" i="1" dirty="0" smtClean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CA" sz="5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z="54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CA" sz="5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CA" sz="5400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5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540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CA" sz="5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5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CA" sz="5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CA" sz="5400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CA" sz="5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5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4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4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4000" b="0" i="1" dirty="0" smtClean="0">
                                  <a:solidFill>
                                    <a:srgbClr val="DEA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 dirty="0">
                                  <a:solidFill>
                                    <a:srgbClr val="DEA9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CA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CA" sz="4000" b="0" i="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CA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CA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CA" sz="4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4000" i="1" dirty="0">
                              <a:solidFill>
                                <a:srgbClr val="DEA9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CA" sz="4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CA" sz="4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4000" i="1" dirty="0">
                              <a:solidFill>
                                <a:srgbClr val="DEA9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CA" sz="4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52BF5E-5633-4A76-88C4-24E2059D6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0" y="1864304"/>
                <a:ext cx="5705744" cy="3863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5EDB766-CE5F-4F2B-870A-8E6651E9257E}"/>
              </a:ext>
            </a:extLst>
          </p:cNvPr>
          <p:cNvSpPr txBox="1"/>
          <p:nvPr/>
        </p:nvSpPr>
        <p:spPr>
          <a:xfrm>
            <a:off x="309189" y="1033307"/>
            <a:ext cx="5705744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Geodesic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116373-A2BA-4D35-ABC1-3B384E5167FA}"/>
                  </a:ext>
                </a:extLst>
              </p:cNvPr>
              <p:cNvSpPr txBox="1"/>
              <p:nvPr/>
            </p:nvSpPr>
            <p:spPr>
              <a:xfrm>
                <a:off x="6629349" y="569975"/>
                <a:ext cx="4902914" cy="258865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 massive particles </a:t>
                </a:r>
                <a:r>
                  <a:rPr lang="en-GB" sz="4000" dirty="0"/>
                  <a:t>(time-like)</a:t>
                </a:r>
                <a:endParaRPr lang="en-GB" sz="4800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 dirty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 dirty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400" i="1" dirty="0">
                                    <a:solidFill>
                                      <a:srgbClr val="DEA9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4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116373-A2BA-4D35-ABC1-3B384E51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49" y="569975"/>
                <a:ext cx="4902914" cy="2588657"/>
              </a:xfrm>
              <a:prstGeom prst="rect">
                <a:avLst/>
              </a:prstGeom>
              <a:blipFill>
                <a:blip r:embed="rId4"/>
                <a:stretch>
                  <a:fillRect t="-4176" r="-41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1B538-5EA8-49DB-AFDC-F9DF447E5AD1}"/>
                  </a:ext>
                </a:extLst>
              </p:cNvPr>
              <p:cNvSpPr txBox="1"/>
              <p:nvPr/>
            </p:nvSpPr>
            <p:spPr>
              <a:xfrm>
                <a:off x="6629349" y="3796051"/>
                <a:ext cx="4902914" cy="258865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 massless particles </a:t>
                </a:r>
                <a:r>
                  <a:rPr lang="en-GB" sz="4000" dirty="0"/>
                  <a:t>(light-like)</a:t>
                </a:r>
                <a:endParaRPr lang="en-GB" sz="4800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 dirty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CA" sz="4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44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4400" i="1" dirty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CA" sz="44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CA" sz="4400" i="1" dirty="0">
                                    <a:solidFill>
                                      <a:srgbClr val="DEA9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CA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01B538-5EA8-49DB-AFDC-F9DF447E5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49" y="3796051"/>
                <a:ext cx="4902914" cy="2588657"/>
              </a:xfrm>
              <a:prstGeom prst="rect">
                <a:avLst/>
              </a:prstGeom>
              <a:blipFill>
                <a:blip r:embed="rId5"/>
                <a:stretch>
                  <a:fillRect l="-863" t="-4419" r="-628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0055F3-DAC2-47AE-B983-4B1FC73FD3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63920" y="1902960"/>
              <a:ext cx="4900680" cy="4313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0055F3-DAC2-47AE-B983-4B1FC73FD3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54560" y="1893600"/>
                <a:ext cx="4919400" cy="433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61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49"/>
    </mc:Choice>
    <mc:Fallback xmlns="">
      <p:transition spd="slow" advTm="24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F7F4B6B-18BD-4BBB-B01E-DACF0155D578}"/>
              </a:ext>
            </a:extLst>
          </p:cNvPr>
          <p:cNvGrpSpPr/>
          <p:nvPr/>
        </p:nvGrpSpPr>
        <p:grpSpPr>
          <a:xfrm>
            <a:off x="6329176" y="4530103"/>
            <a:ext cx="5705745" cy="2158540"/>
            <a:chOff x="851587" y="5367639"/>
            <a:chExt cx="5705745" cy="215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B58B9C4-77E9-4B99-A108-31EA0C132321}"/>
                    </a:ext>
                  </a:extLst>
                </p:cNvPr>
                <p:cNvSpPr txBox="1"/>
                <p:nvPr/>
              </p:nvSpPr>
              <p:spPr>
                <a:xfrm>
                  <a:off x="851588" y="6198636"/>
                  <a:ext cx="5705744" cy="132754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sz="40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CA" sz="4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4000" b="0" i="1" dirty="0" smtClean="0">
                                    <a:solidFill>
                                      <a:srgbClr val="DEA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solidFill>
                                      <a:srgbClr val="DEA9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CA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CA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CA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CA" sz="4000" b="0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CA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  <m:sup>
                            <m:r>
                              <a:rPr lang="en-CA" sz="40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  <m:f>
                          <m:f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000" i="1" dirty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CA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CA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CA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CA" sz="4000" i="1" dirty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CA" sz="4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5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B58B9C4-77E9-4B99-A108-31EA0C132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588" y="6198636"/>
                  <a:ext cx="5705744" cy="13275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19C4B4-04AD-420F-AC18-0A907FD3A404}"/>
                </a:ext>
              </a:extLst>
            </p:cNvPr>
            <p:cNvSpPr txBox="1"/>
            <p:nvPr/>
          </p:nvSpPr>
          <p:spPr>
            <a:xfrm>
              <a:off x="851587" y="5367639"/>
              <a:ext cx="5705744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Geodesic Equation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886306-83C2-4D2C-A5EE-C49B04BAE17D}"/>
              </a:ext>
            </a:extLst>
          </p:cNvPr>
          <p:cNvGrpSpPr/>
          <p:nvPr/>
        </p:nvGrpSpPr>
        <p:grpSpPr>
          <a:xfrm>
            <a:off x="117988" y="111233"/>
            <a:ext cx="11863144" cy="4203719"/>
            <a:chOff x="117988" y="111233"/>
            <a:chExt cx="11863144" cy="42037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254D382-7569-433E-B606-754E536D378E}"/>
                    </a:ext>
                  </a:extLst>
                </p:cNvPr>
                <p:cNvSpPr txBox="1"/>
                <p:nvPr/>
              </p:nvSpPr>
              <p:spPr>
                <a:xfrm>
                  <a:off x="618535" y="1243214"/>
                  <a:ext cx="10954930" cy="3071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CA" sz="4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CA" sz="4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CA" sz="4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CA" sz="4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CA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GB" sz="44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GB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CA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4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r>
                                                    <a:rPr lang="en-GB" sz="4400" i="1">
                                                      <a:solidFill>
                                                        <a:srgbClr val="0070C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den>
                                              </m:f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44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4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4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4400" b="0" i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sin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4400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sz="4400" dirty="0">
                      <a:effectLst/>
                      <a:latin typeface="Calibri" panose="020F0502020204030204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254D382-7569-433E-B606-754E536D3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35" y="1243214"/>
                  <a:ext cx="10954930" cy="307173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ECAA4DD-6371-42E3-B900-3A5376C910C1}"/>
                    </a:ext>
                  </a:extLst>
                </p:cNvPr>
                <p:cNvSpPr txBox="1"/>
                <p:nvPr/>
              </p:nvSpPr>
              <p:spPr>
                <a:xfrm>
                  <a:off x="9451080" y="111233"/>
                  <a:ext cx="2530052" cy="1145378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ECAA4DD-6371-42E3-B900-3A5376C91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1080" y="111233"/>
                  <a:ext cx="2530052" cy="114537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50044B-06FF-4FF1-8AC0-BC31C1D14EFB}"/>
                </a:ext>
              </a:extLst>
            </p:cNvPr>
            <p:cNvSpPr txBox="1"/>
            <p:nvPr/>
          </p:nvSpPr>
          <p:spPr>
            <a:xfrm>
              <a:off x="117988" y="136688"/>
              <a:ext cx="692827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6000" dirty="0"/>
                <a:t>Schwarzschild Metric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1381D8-6062-4183-865C-3713AC9B0E59}"/>
              </a:ext>
            </a:extLst>
          </p:cNvPr>
          <p:cNvSpPr txBox="1"/>
          <p:nvPr/>
        </p:nvSpPr>
        <p:spPr>
          <a:xfrm>
            <a:off x="80683" y="4597654"/>
            <a:ext cx="619470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4400" dirty="0"/>
              <a:t>Spherically-symmetric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4400" dirty="0"/>
              <a:t>Non-rotating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CA" sz="4400" dirty="0" err="1"/>
              <a:t>Uncharnged</a:t>
            </a:r>
            <a:r>
              <a:rPr lang="en-CA" sz="4400" dirty="0"/>
              <a:t> 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4BD939-9C39-4ECF-962A-32E7BB24AD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720" y="1084320"/>
              <a:ext cx="6627600" cy="4015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4BD939-9C39-4ECF-962A-32E7BB24AD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360" y="1074960"/>
                <a:ext cx="6646320" cy="4034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86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47"/>
    </mc:Choice>
    <mc:Fallback xmlns="">
      <p:transition spd="slow" advTm="18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74A07798-D754-4C9E-9D75-C1DCB00E6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088" l="9990" r="89985">
                        <a14:foregroundMark x1="47206" y1="10052" x2="53066" y2="10052"/>
                        <a14:foregroundMark x1="39367" y1="88420" x2="46958" y2="91088"/>
                        <a14:foregroundMark x1="46958" y1="91088" x2="57097" y2="89767"/>
                        <a14:foregroundMark x1="57097" y1="89767" x2="59520" y2="88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81" y="2750465"/>
            <a:ext cx="1324508" cy="126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6652638-8F56-4A08-B28E-E100CEC84901}"/>
              </a:ext>
            </a:extLst>
          </p:cNvPr>
          <p:cNvGrpSpPr/>
          <p:nvPr/>
        </p:nvGrpSpPr>
        <p:grpSpPr>
          <a:xfrm>
            <a:off x="1067048" y="1332537"/>
            <a:ext cx="3734073" cy="3328213"/>
            <a:chOff x="1067048" y="1332537"/>
            <a:chExt cx="3734073" cy="3328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B297D30-2812-4CA3-A100-1E826664BEBA}"/>
                    </a:ext>
                  </a:extLst>
                </p:cNvPr>
                <p:cNvSpPr txBox="1"/>
                <p:nvPr/>
              </p:nvSpPr>
              <p:spPr>
                <a:xfrm>
                  <a:off x="4138952" y="1369843"/>
                  <a:ext cx="66216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B297D30-2812-4CA3-A100-1E826664B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8952" y="1369843"/>
                  <a:ext cx="662169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B60373-7A7F-4E3B-B80A-91E734DC59BE}"/>
                </a:ext>
              </a:extLst>
            </p:cNvPr>
            <p:cNvGrpSpPr/>
            <p:nvPr/>
          </p:nvGrpSpPr>
          <p:grpSpPr>
            <a:xfrm>
              <a:off x="1067048" y="1332537"/>
              <a:ext cx="3328213" cy="3328213"/>
              <a:chOff x="7970794" y="1495316"/>
              <a:chExt cx="3611509" cy="3611509"/>
            </a:xfrm>
          </p:grpSpPr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69B37B26-741F-411B-99AB-071A8635E0A7}"/>
                  </a:ext>
                </a:extLst>
              </p:cNvPr>
              <p:cNvSpPr/>
              <p:nvPr/>
            </p:nvSpPr>
            <p:spPr>
              <a:xfrm rot="21067904">
                <a:off x="7970794" y="149531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619722-33A3-40E3-9A26-BB82E084F423}"/>
                  </a:ext>
                </a:extLst>
              </p:cNvPr>
              <p:cNvCxnSpPr>
                <a:cxnSpLocks/>
              </p:cNvCxnSpPr>
              <p:nvPr/>
            </p:nvCxnSpPr>
            <p:spPr>
              <a:xfrm rot="21067904" flipH="1" flipV="1">
                <a:off x="10766453" y="1774166"/>
                <a:ext cx="59692" cy="63826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6D3AD5B-E222-49B6-8214-75479372A52C}"/>
                  </a:ext>
                </a:extLst>
              </p:cNvPr>
              <p:cNvSpPr txBox="1"/>
              <p:nvPr/>
            </p:nvSpPr>
            <p:spPr>
              <a:xfrm>
                <a:off x="2308574" y="607180"/>
                <a:ext cx="705500" cy="1082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6D3AD5B-E222-49B6-8214-75479372A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574" y="607180"/>
                <a:ext cx="705500" cy="1082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World, Earth, Globe, Sphere, Planet, Earth Globe, Blue">
            <a:extLst>
              <a:ext uri="{FF2B5EF4-FFF2-40B4-BE49-F238E27FC236}">
                <a16:creationId xmlns:a16="http://schemas.microsoft.com/office/drawing/2014/main" id="{C3A0C8F7-4B19-461E-B1A6-E09FD011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527" y="2288817"/>
            <a:ext cx="457120" cy="45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2F84E21-C3A1-4B18-9151-0B67B4577FDF}"/>
                  </a:ext>
                </a:extLst>
              </p:cNvPr>
              <p:cNvSpPr txBox="1"/>
              <p:nvPr/>
            </p:nvSpPr>
            <p:spPr>
              <a:xfrm>
                <a:off x="6761826" y="1369843"/>
                <a:ext cx="4329191" cy="2148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</m:oMath>
                </a14:m>
                <a:r>
                  <a:rPr lang="en-CA" sz="4000" dirty="0"/>
                  <a:t>  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2F84E21-C3A1-4B18-9151-0B67B4577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826" y="1369843"/>
                <a:ext cx="4329191" cy="21481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2D31BE-4DB3-47F2-B64E-1DB307B0B69D}"/>
                  </a:ext>
                </a:extLst>
              </p:cNvPr>
              <p:cNvSpPr txBox="1"/>
              <p:nvPr/>
            </p:nvSpPr>
            <p:spPr>
              <a:xfrm>
                <a:off x="6743758" y="114107"/>
                <a:ext cx="4347259" cy="11576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2D31BE-4DB3-47F2-B64E-1DB307B0B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58" y="114107"/>
                <a:ext cx="4347259" cy="115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0E983F4-A3E1-4D68-B4E0-FC1242FA90E6}"/>
                  </a:ext>
                </a:extLst>
              </p:cNvPr>
              <p:cNvSpPr txBox="1"/>
              <p:nvPr/>
            </p:nvSpPr>
            <p:spPr>
              <a:xfrm>
                <a:off x="4673904" y="3384645"/>
                <a:ext cx="7600167" cy="3470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GB" sz="4000" i="1" dirty="0">
                                        <a:solidFill>
                                          <a:srgbClr val="4C216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4C216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4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2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acc>
                      <m:accPr>
                        <m:chr m:val="̇"/>
                        <m:ctrlP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acc>
                      <m:accPr>
                        <m:chr m:val="̇"/>
                        <m:ctrlP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GB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2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0E983F4-A3E1-4D68-B4E0-FC1242FA9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904" y="3384645"/>
                <a:ext cx="7600167" cy="34704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3B0A644-37D7-4D80-8D86-245E84E1F21A}"/>
              </a:ext>
            </a:extLst>
          </p:cNvPr>
          <p:cNvSpPr txBox="1"/>
          <p:nvPr/>
        </p:nvSpPr>
        <p:spPr>
          <a:xfrm>
            <a:off x="62595" y="34229"/>
            <a:ext cx="58267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Review: Newtonian Gravity</a:t>
            </a:r>
            <a:endParaRPr lang="en-CA" sz="4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D3A577-D01B-4628-B154-1FA9DD6CF319}"/>
              </a:ext>
            </a:extLst>
          </p:cNvPr>
          <p:cNvGrpSpPr/>
          <p:nvPr/>
        </p:nvGrpSpPr>
        <p:grpSpPr>
          <a:xfrm>
            <a:off x="553699" y="1739820"/>
            <a:ext cx="3323116" cy="3323116"/>
            <a:chOff x="5238886" y="3273234"/>
            <a:chExt cx="2809748" cy="280974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0C52F05-561B-4227-BD09-59B672A5525F}"/>
                </a:ext>
              </a:extLst>
            </p:cNvPr>
            <p:cNvSpPr/>
            <p:nvPr/>
          </p:nvSpPr>
          <p:spPr>
            <a:xfrm>
              <a:off x="5238886" y="3273234"/>
              <a:ext cx="2809748" cy="2809748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D124DD4-BDCC-47D5-AA61-57C7FC2F1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280" y="4535907"/>
              <a:ext cx="0" cy="284402"/>
            </a:xfrm>
            <a:prstGeom prst="straightConnector1">
              <a:avLst/>
            </a:prstGeom>
            <a:ln w="952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4DEAD2D-7640-4103-8F12-73B98C374FF1}"/>
                </a:ext>
              </a:extLst>
            </p:cNvPr>
            <p:cNvCxnSpPr>
              <a:cxnSpLocks/>
            </p:cNvCxnSpPr>
            <p:nvPr/>
          </p:nvCxnSpPr>
          <p:spPr>
            <a:xfrm>
              <a:off x="5243650" y="4535907"/>
              <a:ext cx="0" cy="284402"/>
            </a:xfrm>
            <a:prstGeom prst="straightConnector1">
              <a:avLst/>
            </a:prstGeom>
            <a:ln w="952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7499AE-6CEC-4961-92EF-0727455D4839}"/>
              </a:ext>
            </a:extLst>
          </p:cNvPr>
          <p:cNvGrpSpPr/>
          <p:nvPr/>
        </p:nvGrpSpPr>
        <p:grpSpPr>
          <a:xfrm>
            <a:off x="319084" y="1666555"/>
            <a:ext cx="3945835" cy="3517851"/>
            <a:chOff x="133643" y="275994"/>
            <a:chExt cx="3945835" cy="35178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8743F50-5883-47E3-B66F-1A761DDFB5D4}"/>
                </a:ext>
              </a:extLst>
            </p:cNvPr>
            <p:cNvGrpSpPr/>
            <p:nvPr/>
          </p:nvGrpSpPr>
          <p:grpSpPr>
            <a:xfrm>
              <a:off x="133643" y="275994"/>
              <a:ext cx="3744824" cy="3517851"/>
              <a:chOff x="133643" y="275994"/>
              <a:chExt cx="3744824" cy="351785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722F066-A818-4AD3-8953-B24229B48900}"/>
                  </a:ext>
                </a:extLst>
              </p:cNvPr>
              <p:cNvGrpSpPr/>
              <p:nvPr/>
            </p:nvGrpSpPr>
            <p:grpSpPr>
              <a:xfrm>
                <a:off x="341183" y="325837"/>
                <a:ext cx="3360023" cy="3361036"/>
                <a:chOff x="7022245" y="688838"/>
                <a:chExt cx="3646026" cy="3647125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FB9E210-7516-49B7-B1B4-FD75A44935A0}"/>
                    </a:ext>
                  </a:extLst>
                </p:cNvPr>
                <p:cNvSpPr/>
                <p:nvPr/>
              </p:nvSpPr>
              <p:spPr>
                <a:xfrm>
                  <a:off x="7925077" y="1598213"/>
                  <a:ext cx="1828523" cy="182907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CA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6B8D18DD-9D3A-44EF-872C-A6E4522A1EAF}"/>
                    </a:ext>
                  </a:extLst>
                </p:cNvPr>
                <p:cNvSpPr/>
                <p:nvPr/>
              </p:nvSpPr>
              <p:spPr>
                <a:xfrm>
                  <a:off x="7022245" y="688838"/>
                  <a:ext cx="3646026" cy="364712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CA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1C022FE-73B2-4137-B301-9D7AC2FDDD8B}"/>
                  </a:ext>
                </a:extLst>
              </p:cNvPr>
              <p:cNvGrpSpPr/>
              <p:nvPr/>
            </p:nvGrpSpPr>
            <p:grpSpPr>
              <a:xfrm>
                <a:off x="133643" y="275994"/>
                <a:ext cx="3744824" cy="3517851"/>
                <a:chOff x="6797040" y="634753"/>
                <a:chExt cx="4063582" cy="3817288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5AF41DAD-1517-45E4-A5A3-96F41E015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39339" y="764524"/>
                  <a:ext cx="1150173" cy="174787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EF5F006-2BD8-4D1D-A0A8-887A477E5C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5563" y="634753"/>
                  <a:ext cx="853774" cy="185731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00FA619-95BC-45CA-985E-45AC019C8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97040" y="2194560"/>
                  <a:ext cx="2048924" cy="315278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0E0B5B8-1B2A-423C-836B-1D0A95EF4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 flipH="1">
                  <a:off x="7578003" y="2422609"/>
                  <a:ext cx="1150173" cy="174787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7AEF4F2-9DDC-4A77-B43F-E7BDA4688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705045" y="2594730"/>
                  <a:ext cx="853774" cy="185731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FB81FBF-3297-4F58-9EDD-935DB98D1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811698" y="2676202"/>
                  <a:ext cx="2048924" cy="315278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940A2E-6390-4FA7-BBD5-B993AD53EA07}"/>
                </a:ext>
              </a:extLst>
            </p:cNvPr>
            <p:cNvCxnSpPr>
              <a:cxnSpLocks/>
            </p:cNvCxnSpPr>
            <p:nvPr/>
          </p:nvCxnSpPr>
          <p:spPr>
            <a:xfrm>
              <a:off x="2029819" y="2003993"/>
              <a:ext cx="2049659" cy="3474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301770-730C-48A0-A934-FE30DB990207}"/>
              </a:ext>
            </a:extLst>
          </p:cNvPr>
          <p:cNvGrpSpPr/>
          <p:nvPr/>
        </p:nvGrpSpPr>
        <p:grpSpPr>
          <a:xfrm>
            <a:off x="2686625" y="3104007"/>
            <a:ext cx="2042111" cy="707886"/>
            <a:chOff x="2686625" y="3104007"/>
            <a:chExt cx="2042111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75AF2D0-45B9-4032-BC05-823F5D37378B}"/>
                    </a:ext>
                  </a:extLst>
                </p:cNvPr>
                <p:cNvSpPr txBox="1"/>
                <p:nvPr/>
              </p:nvSpPr>
              <p:spPr>
                <a:xfrm>
                  <a:off x="4173712" y="3104007"/>
                  <a:ext cx="55502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75AF2D0-45B9-4032-BC05-823F5D373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712" y="3104007"/>
                  <a:ext cx="555024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F0A9552-9D0B-4AE6-A304-62966790D352}"/>
                </a:ext>
              </a:extLst>
            </p:cNvPr>
            <p:cNvCxnSpPr>
              <a:cxnSpLocks/>
            </p:cNvCxnSpPr>
            <p:nvPr/>
          </p:nvCxnSpPr>
          <p:spPr>
            <a:xfrm>
              <a:off x="2686625" y="3411673"/>
              <a:ext cx="1503795" cy="2549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3E60D80-8465-4D59-A3CD-C03FD51208C2}"/>
              </a:ext>
            </a:extLst>
          </p:cNvPr>
          <p:cNvCxnSpPr>
            <a:cxnSpLocks/>
          </p:cNvCxnSpPr>
          <p:nvPr/>
        </p:nvCxnSpPr>
        <p:spPr>
          <a:xfrm flipH="1" flipV="1">
            <a:off x="2942243" y="1339917"/>
            <a:ext cx="760381" cy="1131812"/>
          </a:xfrm>
          <a:prstGeom prst="straightConnector1">
            <a:avLst/>
          </a:prstGeom>
          <a:ln w="114300">
            <a:solidFill>
              <a:srgbClr val="893B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2D97B0-712C-4378-93BA-7EA9F171D0ED}"/>
              </a:ext>
            </a:extLst>
          </p:cNvPr>
          <p:cNvCxnSpPr>
            <a:cxnSpLocks/>
          </p:cNvCxnSpPr>
          <p:nvPr/>
        </p:nvCxnSpPr>
        <p:spPr>
          <a:xfrm flipV="1">
            <a:off x="2215684" y="2477716"/>
            <a:ext cx="1486940" cy="945285"/>
          </a:xfrm>
          <a:prstGeom prst="straightConnector1">
            <a:avLst/>
          </a:prstGeom>
          <a:ln w="1143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67922E-BF86-4B2E-9B2B-F0FEB6422C62}"/>
                  </a:ext>
                </a:extLst>
              </p:cNvPr>
              <p:cNvSpPr txBox="1"/>
              <p:nvPr/>
            </p:nvSpPr>
            <p:spPr>
              <a:xfrm>
                <a:off x="2750535" y="2048061"/>
                <a:ext cx="642099" cy="782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dirty="0" smtClean="0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dirty="0" smtClean="0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4C216D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67922E-BF86-4B2E-9B2B-F0FEB6422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35" y="2048061"/>
                <a:ext cx="642099" cy="7825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BE9902-3C76-4240-974B-E2207A5D88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3560" y="1064160"/>
              <a:ext cx="9317160" cy="568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BE9902-3C76-4240-974B-E2207A5D88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44200" y="1054800"/>
                <a:ext cx="9335880" cy="5707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527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44"/>
    </mc:Choice>
    <mc:Fallback xmlns="">
      <p:transition spd="slow" advTm="88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1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8" grpId="0" uiExpand="1" build="p"/>
      <p:bldP spid="69" grpId="0" animBg="1"/>
      <p:bldP spid="70" grpId="0" build="p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74A07798-D754-4C9E-9D75-C1DCB00E6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088" l="9990" r="89985">
                        <a14:foregroundMark x1="47206" y1="10052" x2="53066" y2="10052"/>
                        <a14:foregroundMark x1="39367" y1="88420" x2="46958" y2="91088"/>
                        <a14:foregroundMark x1="46958" y1="91088" x2="57097" y2="89767"/>
                        <a14:foregroundMark x1="57097" y1="89767" x2="59520" y2="88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81" y="2750465"/>
            <a:ext cx="1324508" cy="126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6652638-8F56-4A08-B28E-E100CEC84901}"/>
              </a:ext>
            </a:extLst>
          </p:cNvPr>
          <p:cNvGrpSpPr/>
          <p:nvPr/>
        </p:nvGrpSpPr>
        <p:grpSpPr>
          <a:xfrm>
            <a:off x="1067048" y="1332537"/>
            <a:ext cx="3734073" cy="3328213"/>
            <a:chOff x="1067048" y="1332537"/>
            <a:chExt cx="3734073" cy="3328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B297D30-2812-4CA3-A100-1E826664BEBA}"/>
                    </a:ext>
                  </a:extLst>
                </p:cNvPr>
                <p:cNvSpPr txBox="1"/>
                <p:nvPr/>
              </p:nvSpPr>
              <p:spPr>
                <a:xfrm>
                  <a:off x="4138952" y="1369843"/>
                  <a:ext cx="66216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B297D30-2812-4CA3-A100-1E826664B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8952" y="1369843"/>
                  <a:ext cx="662169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B60373-7A7F-4E3B-B80A-91E734DC59BE}"/>
                </a:ext>
              </a:extLst>
            </p:cNvPr>
            <p:cNvGrpSpPr/>
            <p:nvPr/>
          </p:nvGrpSpPr>
          <p:grpSpPr>
            <a:xfrm>
              <a:off x="1067048" y="1332537"/>
              <a:ext cx="3328213" cy="3328213"/>
              <a:chOff x="7970794" y="1495316"/>
              <a:chExt cx="3611509" cy="3611509"/>
            </a:xfrm>
          </p:grpSpPr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69B37B26-741F-411B-99AB-071A8635E0A7}"/>
                  </a:ext>
                </a:extLst>
              </p:cNvPr>
              <p:cNvSpPr/>
              <p:nvPr/>
            </p:nvSpPr>
            <p:spPr>
              <a:xfrm rot="21067904">
                <a:off x="7970794" y="1495316"/>
                <a:ext cx="3611509" cy="3611509"/>
              </a:xfrm>
              <a:prstGeom prst="arc">
                <a:avLst>
                  <a:gd name="adj1" fmla="val 18877334"/>
                  <a:gd name="adj2" fmla="val 0"/>
                </a:avLst>
              </a:prstGeom>
              <a:ln w="76200">
                <a:solidFill>
                  <a:srgbClr val="00206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619722-33A3-40E3-9A26-BB82E084F423}"/>
                  </a:ext>
                </a:extLst>
              </p:cNvPr>
              <p:cNvCxnSpPr>
                <a:cxnSpLocks/>
              </p:cNvCxnSpPr>
              <p:nvPr/>
            </p:nvCxnSpPr>
            <p:spPr>
              <a:xfrm rot="21067904" flipH="1" flipV="1">
                <a:off x="10766453" y="1774166"/>
                <a:ext cx="59692" cy="63826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6D3AD5B-E222-49B6-8214-75479372A52C}"/>
                  </a:ext>
                </a:extLst>
              </p:cNvPr>
              <p:cNvSpPr txBox="1"/>
              <p:nvPr/>
            </p:nvSpPr>
            <p:spPr>
              <a:xfrm>
                <a:off x="2308574" y="607180"/>
                <a:ext cx="705500" cy="1082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6D3AD5B-E222-49B6-8214-75479372A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574" y="607180"/>
                <a:ext cx="705500" cy="1082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World, Earth, Globe, Sphere, Planet, Earth Globe, Blue">
            <a:extLst>
              <a:ext uri="{FF2B5EF4-FFF2-40B4-BE49-F238E27FC236}">
                <a16:creationId xmlns:a16="http://schemas.microsoft.com/office/drawing/2014/main" id="{C3A0C8F7-4B19-461E-B1A6-E09FD011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527" y="2288817"/>
            <a:ext cx="457120" cy="45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2F84E21-C3A1-4B18-9151-0B67B4577FDF}"/>
                  </a:ext>
                </a:extLst>
              </p:cNvPr>
              <p:cNvSpPr txBox="1"/>
              <p:nvPr/>
            </p:nvSpPr>
            <p:spPr>
              <a:xfrm>
                <a:off x="6761826" y="1369843"/>
                <a:ext cx="4329191" cy="2148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</m:oMath>
                </a14:m>
                <a:r>
                  <a:rPr lang="en-CA" sz="4000" dirty="0"/>
                  <a:t>  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0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2F84E21-C3A1-4B18-9151-0B67B4577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826" y="1369843"/>
                <a:ext cx="4329191" cy="21481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2D31BE-4DB3-47F2-B64E-1DB307B0B69D}"/>
                  </a:ext>
                </a:extLst>
              </p:cNvPr>
              <p:cNvSpPr txBox="1"/>
              <p:nvPr/>
            </p:nvSpPr>
            <p:spPr>
              <a:xfrm>
                <a:off x="6743758" y="114107"/>
                <a:ext cx="4347259" cy="11576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2D31BE-4DB3-47F2-B64E-1DB307B0B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58" y="114107"/>
                <a:ext cx="4347259" cy="11576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0E983F4-A3E1-4D68-B4E0-FC1242FA90E6}"/>
                  </a:ext>
                </a:extLst>
              </p:cNvPr>
              <p:cNvSpPr txBox="1"/>
              <p:nvPr/>
            </p:nvSpPr>
            <p:spPr>
              <a:xfrm>
                <a:off x="4673904" y="3384645"/>
                <a:ext cx="7600167" cy="3470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GB" sz="4000" i="1" dirty="0">
                                        <a:solidFill>
                                          <a:srgbClr val="4C216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4C216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000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40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2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acc>
                      <m:accPr>
                        <m:chr m:val="̇"/>
                        <m:ctrlP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acc>
                      <m:accPr>
                        <m:chr m:val="̇"/>
                        <m:ctrlP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GB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2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GB" sz="3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0E983F4-A3E1-4D68-B4E0-FC1242FA9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904" y="3384645"/>
                <a:ext cx="7600167" cy="34704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3B0A644-37D7-4D80-8D86-245E84E1F21A}"/>
              </a:ext>
            </a:extLst>
          </p:cNvPr>
          <p:cNvSpPr txBox="1"/>
          <p:nvPr/>
        </p:nvSpPr>
        <p:spPr>
          <a:xfrm>
            <a:off x="62595" y="34229"/>
            <a:ext cx="58267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/>
              <a:t>Review: Newtonian Gravity</a:t>
            </a:r>
            <a:endParaRPr lang="en-CA" sz="4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D3A577-D01B-4628-B154-1FA9DD6CF319}"/>
              </a:ext>
            </a:extLst>
          </p:cNvPr>
          <p:cNvGrpSpPr/>
          <p:nvPr/>
        </p:nvGrpSpPr>
        <p:grpSpPr>
          <a:xfrm>
            <a:off x="553699" y="1739820"/>
            <a:ext cx="3323116" cy="3323116"/>
            <a:chOff x="5238886" y="3273234"/>
            <a:chExt cx="2809748" cy="280974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0C52F05-561B-4227-BD09-59B672A5525F}"/>
                </a:ext>
              </a:extLst>
            </p:cNvPr>
            <p:cNvSpPr/>
            <p:nvPr/>
          </p:nvSpPr>
          <p:spPr>
            <a:xfrm>
              <a:off x="5238886" y="3273234"/>
              <a:ext cx="2809748" cy="2809748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D124DD4-BDCC-47D5-AA61-57C7FC2F1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280" y="4535907"/>
              <a:ext cx="0" cy="284402"/>
            </a:xfrm>
            <a:prstGeom prst="straightConnector1">
              <a:avLst/>
            </a:prstGeom>
            <a:ln w="952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4DEAD2D-7640-4103-8F12-73B98C374FF1}"/>
                </a:ext>
              </a:extLst>
            </p:cNvPr>
            <p:cNvCxnSpPr>
              <a:cxnSpLocks/>
            </p:cNvCxnSpPr>
            <p:nvPr/>
          </p:nvCxnSpPr>
          <p:spPr>
            <a:xfrm>
              <a:off x="5243650" y="4535907"/>
              <a:ext cx="0" cy="284402"/>
            </a:xfrm>
            <a:prstGeom prst="straightConnector1">
              <a:avLst/>
            </a:prstGeom>
            <a:ln w="952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7499AE-6CEC-4961-92EF-0727455D4839}"/>
              </a:ext>
            </a:extLst>
          </p:cNvPr>
          <p:cNvGrpSpPr/>
          <p:nvPr/>
        </p:nvGrpSpPr>
        <p:grpSpPr>
          <a:xfrm>
            <a:off x="319084" y="1666555"/>
            <a:ext cx="3945835" cy="3517851"/>
            <a:chOff x="133643" y="275994"/>
            <a:chExt cx="3945835" cy="35178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8743F50-5883-47E3-B66F-1A761DDFB5D4}"/>
                </a:ext>
              </a:extLst>
            </p:cNvPr>
            <p:cNvGrpSpPr/>
            <p:nvPr/>
          </p:nvGrpSpPr>
          <p:grpSpPr>
            <a:xfrm>
              <a:off x="133643" y="275994"/>
              <a:ext cx="3744824" cy="3517851"/>
              <a:chOff x="133643" y="275994"/>
              <a:chExt cx="3744824" cy="351785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722F066-A818-4AD3-8953-B24229B48900}"/>
                  </a:ext>
                </a:extLst>
              </p:cNvPr>
              <p:cNvGrpSpPr/>
              <p:nvPr/>
            </p:nvGrpSpPr>
            <p:grpSpPr>
              <a:xfrm>
                <a:off x="341183" y="325837"/>
                <a:ext cx="3360023" cy="3361036"/>
                <a:chOff x="7022245" y="688838"/>
                <a:chExt cx="3646026" cy="3647125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FB9E210-7516-49B7-B1B4-FD75A44935A0}"/>
                    </a:ext>
                  </a:extLst>
                </p:cNvPr>
                <p:cNvSpPr/>
                <p:nvPr/>
              </p:nvSpPr>
              <p:spPr>
                <a:xfrm>
                  <a:off x="7925077" y="1598213"/>
                  <a:ext cx="1828523" cy="182907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CA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6B8D18DD-9D3A-44EF-872C-A6E4522A1EAF}"/>
                    </a:ext>
                  </a:extLst>
                </p:cNvPr>
                <p:cNvSpPr/>
                <p:nvPr/>
              </p:nvSpPr>
              <p:spPr>
                <a:xfrm>
                  <a:off x="7022245" y="688838"/>
                  <a:ext cx="3646026" cy="364712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CA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1C022FE-73B2-4137-B301-9D7AC2FDDD8B}"/>
                  </a:ext>
                </a:extLst>
              </p:cNvPr>
              <p:cNvGrpSpPr/>
              <p:nvPr/>
            </p:nvGrpSpPr>
            <p:grpSpPr>
              <a:xfrm>
                <a:off x="133643" y="275994"/>
                <a:ext cx="3744824" cy="3517851"/>
                <a:chOff x="6797040" y="634753"/>
                <a:chExt cx="4063582" cy="3817288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5AF41DAD-1517-45E4-A5A3-96F41E015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39339" y="764524"/>
                  <a:ext cx="1150173" cy="174787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EF5F006-2BD8-4D1D-A0A8-887A477E5C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5563" y="634753"/>
                  <a:ext cx="853774" cy="185731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00FA619-95BC-45CA-985E-45AC019C8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97040" y="2194560"/>
                  <a:ext cx="2048924" cy="315278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0E0B5B8-1B2A-423C-836B-1D0A95EF4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 flipH="1">
                  <a:off x="7578003" y="2422609"/>
                  <a:ext cx="1150173" cy="174787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7AEF4F2-9DDC-4A77-B43F-E7BDA4688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705045" y="2594730"/>
                  <a:ext cx="853774" cy="185731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FB81FBF-3297-4F58-9EDD-935DB98D1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811698" y="2676202"/>
                  <a:ext cx="2048924" cy="315278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940A2E-6390-4FA7-BBD5-B993AD53EA07}"/>
                </a:ext>
              </a:extLst>
            </p:cNvPr>
            <p:cNvCxnSpPr>
              <a:cxnSpLocks/>
            </p:cNvCxnSpPr>
            <p:nvPr/>
          </p:nvCxnSpPr>
          <p:spPr>
            <a:xfrm>
              <a:off x="2029819" y="2003993"/>
              <a:ext cx="2049659" cy="3474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301770-730C-48A0-A934-FE30DB990207}"/>
              </a:ext>
            </a:extLst>
          </p:cNvPr>
          <p:cNvGrpSpPr/>
          <p:nvPr/>
        </p:nvGrpSpPr>
        <p:grpSpPr>
          <a:xfrm>
            <a:off x="2686625" y="3104007"/>
            <a:ext cx="2042111" cy="707886"/>
            <a:chOff x="2686625" y="3104007"/>
            <a:chExt cx="2042111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75AF2D0-45B9-4032-BC05-823F5D37378B}"/>
                    </a:ext>
                  </a:extLst>
                </p:cNvPr>
                <p:cNvSpPr txBox="1"/>
                <p:nvPr/>
              </p:nvSpPr>
              <p:spPr>
                <a:xfrm>
                  <a:off x="4173712" y="3104007"/>
                  <a:ext cx="55502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75AF2D0-45B9-4032-BC05-823F5D373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3712" y="3104007"/>
                  <a:ext cx="555024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F0A9552-9D0B-4AE6-A304-62966790D352}"/>
                </a:ext>
              </a:extLst>
            </p:cNvPr>
            <p:cNvCxnSpPr>
              <a:cxnSpLocks/>
            </p:cNvCxnSpPr>
            <p:nvPr/>
          </p:nvCxnSpPr>
          <p:spPr>
            <a:xfrm>
              <a:off x="2686625" y="3411673"/>
              <a:ext cx="1503795" cy="2549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3E60D80-8465-4D59-A3CD-C03FD51208C2}"/>
              </a:ext>
            </a:extLst>
          </p:cNvPr>
          <p:cNvCxnSpPr>
            <a:cxnSpLocks/>
          </p:cNvCxnSpPr>
          <p:nvPr/>
        </p:nvCxnSpPr>
        <p:spPr>
          <a:xfrm flipH="1" flipV="1">
            <a:off x="2942243" y="1339917"/>
            <a:ext cx="760381" cy="1131812"/>
          </a:xfrm>
          <a:prstGeom prst="straightConnector1">
            <a:avLst/>
          </a:prstGeom>
          <a:ln w="114300">
            <a:solidFill>
              <a:srgbClr val="893B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2D97B0-712C-4378-93BA-7EA9F171D0ED}"/>
              </a:ext>
            </a:extLst>
          </p:cNvPr>
          <p:cNvCxnSpPr>
            <a:cxnSpLocks/>
          </p:cNvCxnSpPr>
          <p:nvPr/>
        </p:nvCxnSpPr>
        <p:spPr>
          <a:xfrm flipV="1">
            <a:off x="2215684" y="2477716"/>
            <a:ext cx="1486940" cy="945285"/>
          </a:xfrm>
          <a:prstGeom prst="straightConnector1">
            <a:avLst/>
          </a:prstGeom>
          <a:ln w="1143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67922E-BF86-4B2E-9B2B-F0FEB6422C62}"/>
                  </a:ext>
                </a:extLst>
              </p:cNvPr>
              <p:cNvSpPr txBox="1"/>
              <p:nvPr/>
            </p:nvSpPr>
            <p:spPr>
              <a:xfrm>
                <a:off x="2750535" y="2048061"/>
                <a:ext cx="642099" cy="782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dirty="0" smtClean="0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dirty="0" smtClean="0">
                              <a:solidFill>
                                <a:srgbClr val="4C216D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4C216D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67922E-BF86-4B2E-9B2B-F0FEB6422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35" y="2048061"/>
                <a:ext cx="642099" cy="7825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BE9902-3C76-4240-974B-E2207A5D88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53560" y="1064160"/>
              <a:ext cx="9317160" cy="568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BE9902-3C76-4240-974B-E2207A5D88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44200" y="1054800"/>
                <a:ext cx="9335880" cy="57078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8E61E4D-8650-4552-8982-759B8CA83BB6}"/>
              </a:ext>
            </a:extLst>
          </p:cNvPr>
          <p:cNvSpPr/>
          <p:nvPr/>
        </p:nvSpPr>
        <p:spPr>
          <a:xfrm>
            <a:off x="6589486" y="1369843"/>
            <a:ext cx="5602514" cy="5485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EBF742-5AAA-45F8-AF7A-CD403CBB0322}"/>
              </a:ext>
            </a:extLst>
          </p:cNvPr>
          <p:cNvSpPr/>
          <p:nvPr/>
        </p:nvSpPr>
        <p:spPr>
          <a:xfrm>
            <a:off x="4697957" y="3378174"/>
            <a:ext cx="5602514" cy="3483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84A0563-CFF0-4BF8-B481-66EC8C3DC6D8}"/>
              </a:ext>
            </a:extLst>
          </p:cNvPr>
          <p:cNvGrpSpPr/>
          <p:nvPr/>
        </p:nvGrpSpPr>
        <p:grpSpPr>
          <a:xfrm>
            <a:off x="6887529" y="1857116"/>
            <a:ext cx="3945835" cy="3517851"/>
            <a:chOff x="133643" y="275994"/>
            <a:chExt cx="3945835" cy="351785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FED2BCE-98CB-41D4-A279-58C70100D71D}"/>
                </a:ext>
              </a:extLst>
            </p:cNvPr>
            <p:cNvGrpSpPr/>
            <p:nvPr/>
          </p:nvGrpSpPr>
          <p:grpSpPr>
            <a:xfrm>
              <a:off x="133643" y="275994"/>
              <a:ext cx="3744824" cy="3517851"/>
              <a:chOff x="133643" y="275994"/>
              <a:chExt cx="3744824" cy="351785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CF2E2C-FFAA-4D6C-82C1-BBADE66447FF}"/>
                  </a:ext>
                </a:extLst>
              </p:cNvPr>
              <p:cNvGrpSpPr/>
              <p:nvPr/>
            </p:nvGrpSpPr>
            <p:grpSpPr>
              <a:xfrm>
                <a:off x="341183" y="325837"/>
                <a:ext cx="3360023" cy="3361036"/>
                <a:chOff x="7022245" y="688838"/>
                <a:chExt cx="3646026" cy="3647125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5AD8C368-C4B7-4E00-BA17-92C095B317CB}"/>
                    </a:ext>
                  </a:extLst>
                </p:cNvPr>
                <p:cNvSpPr/>
                <p:nvPr/>
              </p:nvSpPr>
              <p:spPr>
                <a:xfrm>
                  <a:off x="7925077" y="1598213"/>
                  <a:ext cx="1828523" cy="182907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CA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4205B448-484C-496E-A045-775E5C651736}"/>
                    </a:ext>
                  </a:extLst>
                </p:cNvPr>
                <p:cNvSpPr/>
                <p:nvPr/>
              </p:nvSpPr>
              <p:spPr>
                <a:xfrm>
                  <a:off x="7022245" y="688838"/>
                  <a:ext cx="3646026" cy="364712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CA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934889E-AC44-439D-AB5C-0EA20D1769BF}"/>
                  </a:ext>
                </a:extLst>
              </p:cNvPr>
              <p:cNvGrpSpPr/>
              <p:nvPr/>
            </p:nvGrpSpPr>
            <p:grpSpPr>
              <a:xfrm>
                <a:off x="133643" y="275994"/>
                <a:ext cx="3744824" cy="3517851"/>
                <a:chOff x="6797040" y="634753"/>
                <a:chExt cx="4063582" cy="3817288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33C341BF-AD99-497E-A3F6-933AF4D9D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39339" y="764524"/>
                  <a:ext cx="1150173" cy="174787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691527D-BEFA-47AF-8710-41407AA63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5563" y="634753"/>
                  <a:ext cx="853774" cy="185731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95B5E66-62AF-4AFD-AA26-416A801CF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97040" y="2194560"/>
                  <a:ext cx="2048924" cy="315278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1497E43-F28F-4A0B-9619-9DC4476DE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 flipH="1">
                  <a:off x="7578003" y="2422609"/>
                  <a:ext cx="1150173" cy="174787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79327C2-A575-43EC-8847-96526DB71A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705045" y="2594730"/>
                  <a:ext cx="853774" cy="185731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5CC89AA-AE6A-4210-9479-BDA85A906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811698" y="2676202"/>
                  <a:ext cx="2048924" cy="315278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560F23B-6D49-45EE-AFC9-131C85E206FD}"/>
                </a:ext>
              </a:extLst>
            </p:cNvPr>
            <p:cNvCxnSpPr>
              <a:cxnSpLocks/>
            </p:cNvCxnSpPr>
            <p:nvPr/>
          </p:nvCxnSpPr>
          <p:spPr>
            <a:xfrm>
              <a:off x="2029819" y="2003993"/>
              <a:ext cx="2049659" cy="3474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5D8D7C1-B85C-444B-97E3-5ADC87EBF007}"/>
              </a:ext>
            </a:extLst>
          </p:cNvPr>
          <p:cNvGrpSpPr/>
          <p:nvPr/>
        </p:nvGrpSpPr>
        <p:grpSpPr>
          <a:xfrm>
            <a:off x="8869248" y="2741347"/>
            <a:ext cx="1581983" cy="1585561"/>
            <a:chOff x="9516794" y="1270356"/>
            <a:chExt cx="1581983" cy="158556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D850708-287D-42D4-9E4F-F94767939B91}"/>
                </a:ext>
              </a:extLst>
            </p:cNvPr>
            <p:cNvGrpSpPr/>
            <p:nvPr/>
          </p:nvGrpSpPr>
          <p:grpSpPr>
            <a:xfrm>
              <a:off x="10237207" y="2120051"/>
              <a:ext cx="861570" cy="735866"/>
              <a:chOff x="2686625" y="3411673"/>
              <a:chExt cx="861570" cy="7358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0283474-6767-4373-857E-D38D7C474607}"/>
                      </a:ext>
                    </a:extLst>
                  </p:cNvPr>
                  <p:cNvSpPr txBox="1"/>
                  <p:nvPr/>
                </p:nvSpPr>
                <p:spPr>
                  <a:xfrm>
                    <a:off x="2709134" y="3439653"/>
                    <a:ext cx="771878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43A1FDB-24D0-4C58-A773-404586BE5F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9134" y="3439653"/>
                    <a:ext cx="771878" cy="70788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BE95A90E-2FC9-41DB-AD77-FEFC3E088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625" y="3411673"/>
                <a:ext cx="861570" cy="14604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1F61129-A28E-4EF1-8F92-913C586141A9}"/>
                </a:ext>
              </a:extLst>
            </p:cNvPr>
            <p:cNvGrpSpPr/>
            <p:nvPr/>
          </p:nvGrpSpPr>
          <p:grpSpPr>
            <a:xfrm rot="16200000">
              <a:off x="9493507" y="1293643"/>
              <a:ext cx="902770" cy="856195"/>
              <a:chOff x="2645425" y="2668801"/>
              <a:chExt cx="902770" cy="8561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8E4F66EC-3C6F-4872-B862-E2BA3AF54D43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98682" y="2715544"/>
                    <a:ext cx="856195" cy="7627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C7024F9-CD32-4E90-BE45-759189CC78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598682" y="2715544"/>
                    <a:ext cx="856195" cy="76270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205376AC-C8C0-41EF-90AF-B1A01D21F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625" y="3411673"/>
                <a:ext cx="861570" cy="14604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9D5B707-0579-41F7-A0A5-35807BFE070E}"/>
              </a:ext>
            </a:extLst>
          </p:cNvPr>
          <p:cNvGrpSpPr/>
          <p:nvPr/>
        </p:nvGrpSpPr>
        <p:grpSpPr>
          <a:xfrm>
            <a:off x="9712306" y="1688368"/>
            <a:ext cx="1767316" cy="2639375"/>
            <a:chOff x="10359852" y="217377"/>
            <a:chExt cx="1767316" cy="263937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30180AC-E324-4FA3-9758-7DAB5743DC50}"/>
                </a:ext>
              </a:extLst>
            </p:cNvPr>
            <p:cNvGrpSpPr/>
            <p:nvPr/>
          </p:nvGrpSpPr>
          <p:grpSpPr>
            <a:xfrm>
              <a:off x="11085298" y="2131924"/>
              <a:ext cx="1041870" cy="724828"/>
              <a:chOff x="2686625" y="3411673"/>
              <a:chExt cx="1041870" cy="7248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08C3C3B4-A50F-4B68-B2C3-AA0009DD2BDE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617" y="3428615"/>
                    <a:ext cx="771878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242CD0C-AD6B-41F2-9D20-AF1299BEA5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6617" y="3428615"/>
                    <a:ext cx="771878" cy="70788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55E02B56-B4F3-4E9E-B0B4-D2AA5BC097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625" y="3411673"/>
                <a:ext cx="861570" cy="14604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02D130F-F571-4F1A-BDF9-B2C9B966AB98}"/>
                </a:ext>
              </a:extLst>
            </p:cNvPr>
            <p:cNvGrpSpPr/>
            <p:nvPr/>
          </p:nvGrpSpPr>
          <p:grpSpPr>
            <a:xfrm rot="16200000">
              <a:off x="9824739" y="752490"/>
              <a:ext cx="1926422" cy="856196"/>
              <a:chOff x="2686624" y="2663764"/>
              <a:chExt cx="1926422" cy="8561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3A445E9-C5F5-4579-993B-50B04885F9A5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803594" y="2710507"/>
                    <a:ext cx="856196" cy="7627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208AE49-F99A-4D2F-A9F6-F668F3D9E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3803594" y="2710507"/>
                    <a:ext cx="856196" cy="76270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04BA691-5992-4715-B3D8-D5925A17C86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522985" y="2575313"/>
                <a:ext cx="28842" cy="1701563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7793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44"/>
    </mc:Choice>
    <mc:Fallback xmlns="">
      <p:transition spd="slow" advTm="88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1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8" grpId="0" uiExpand="1" build="p"/>
      <p:bldP spid="69" grpId="0" animBg="1"/>
      <p:bldP spid="70" grpId="0" build="p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35D18-B659-4852-923B-0EC66A495D35}"/>
                  </a:ext>
                </a:extLst>
              </p:cNvPr>
              <p:cNvSpPr txBox="1"/>
              <p:nvPr/>
            </p:nvSpPr>
            <p:spPr>
              <a:xfrm>
                <a:off x="177800" y="0"/>
                <a:ext cx="8204200" cy="6684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893BC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 dirty="0">
                            <a:solidFill>
                              <a:srgbClr val="893BC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40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4C216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solidFill>
                                      <a:srgbClr val="4C216D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4000" b="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GB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̇"/>
                                <m:ctrlPr>
                                  <a:rPr lang="en-GB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GB" sz="4000" b="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d>
                          <m:dPr>
                            <m:ctrlPr>
                              <a:rPr lang="en-GB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GB" sz="4000" b="0" dirty="0"/>
                  <a:t> </a:t>
                </a:r>
                <a:endParaRPr lang="en-GB" sz="4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𝑚𝑟</m:t>
                      </m:r>
                      <m:acc>
                        <m:accPr>
                          <m:chr m:val="̇"/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⃗"/>
                              <m:ctrlPr>
                                <a:rPr lang="en-GB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35D18-B659-4852-923B-0EC66A495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0"/>
                <a:ext cx="8204200" cy="6684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0BDB1-5445-4602-9C5E-292197680EC9}"/>
                  </a:ext>
                </a:extLst>
              </p:cNvPr>
              <p:cNvSpPr txBox="1"/>
              <p:nvPr/>
            </p:nvSpPr>
            <p:spPr>
              <a:xfrm>
                <a:off x="7213600" y="4417802"/>
                <a:ext cx="4800600" cy="21863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800" dirty="0">
                    <a:solidFill>
                      <a:srgbClr val="4C216D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4800" b="0" i="1" dirty="0" smtClean="0">
                        <a:solidFill>
                          <a:srgbClr val="4C216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acc>
                      <m:accPr>
                        <m:chr m:val="⃗"/>
                        <m:ctrlPr>
                          <a:rPr lang="en-GB" sz="4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endParaRPr lang="en-GB" sz="48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8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acc>
                      <m:accPr>
                        <m:chr m:val="⃗"/>
                        <m:ctrlPr>
                          <a:rPr lang="en-GB" sz="4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800" i="1" dirty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GB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acc>
                      <m:accPr>
                        <m:chr m:val="⃗"/>
                        <m:ctrlPr>
                          <a:rPr lang="en-GB" sz="4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0BDB1-5445-4602-9C5E-292197680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0" y="4417802"/>
                <a:ext cx="4800600" cy="2186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C1D5EF1-E4B7-49E2-8884-F1B76D5BC13C}"/>
              </a:ext>
            </a:extLst>
          </p:cNvPr>
          <p:cNvSpPr/>
          <p:nvPr/>
        </p:nvSpPr>
        <p:spPr>
          <a:xfrm>
            <a:off x="2571750" y="0"/>
            <a:ext cx="2686050" cy="1104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A80A319-3736-4C5A-BBA9-490E5CF808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60" y="896040"/>
              <a:ext cx="8005320" cy="5826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A80A319-3736-4C5A-BBA9-490E5CF808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0" y="886680"/>
                <a:ext cx="8024040" cy="5844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0308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92"/>
    </mc:Choice>
    <mc:Fallback xmlns="">
      <p:transition spd="slow" advTm="60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79FE52B-B0B3-4AD1-992D-1F47DC59BFDA}"/>
              </a:ext>
            </a:extLst>
          </p:cNvPr>
          <p:cNvGrpSpPr/>
          <p:nvPr/>
        </p:nvGrpSpPr>
        <p:grpSpPr>
          <a:xfrm>
            <a:off x="423021" y="3244917"/>
            <a:ext cx="4932539" cy="1870269"/>
            <a:chOff x="1163461" y="2093382"/>
            <a:chExt cx="4932539" cy="187026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E77307-5A07-45DA-A2B2-04F6A8FCECD1}"/>
                </a:ext>
              </a:extLst>
            </p:cNvPr>
            <p:cNvGrpSpPr/>
            <p:nvPr/>
          </p:nvGrpSpPr>
          <p:grpSpPr>
            <a:xfrm>
              <a:off x="1163461" y="2093382"/>
              <a:ext cx="4932539" cy="1870269"/>
              <a:chOff x="143912" y="4707414"/>
              <a:chExt cx="4932539" cy="1870269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65D6E297-0221-481D-8C5C-7E1D0FFAD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1088" l="9990" r="89985">
                            <a14:foregroundMark x1="47206" y1="10052" x2="53066" y2="10052"/>
                            <a14:foregroundMark x1="39367" y1="88420" x2="46958" y2="91088"/>
                            <a14:foregroundMark x1="46958" y1="91088" x2="57097" y2="89767"/>
                            <a14:foregroundMark x1="57097" y1="89767" x2="59520" y2="882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2951" y="5078323"/>
                <a:ext cx="1041506" cy="994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F19B28D-AEAE-4CED-8D6A-3A5FFDDE1AA0}"/>
                  </a:ext>
                </a:extLst>
              </p:cNvPr>
              <p:cNvGrpSpPr/>
              <p:nvPr/>
            </p:nvGrpSpPr>
            <p:grpSpPr>
              <a:xfrm rot="16200000">
                <a:off x="1675047" y="3176279"/>
                <a:ext cx="1870269" cy="4932539"/>
                <a:chOff x="5238886" y="3273234"/>
                <a:chExt cx="2809750" cy="2809748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D0B837B-196D-4085-BF85-B9C67AF68EE2}"/>
                    </a:ext>
                  </a:extLst>
                </p:cNvPr>
                <p:cNvSpPr/>
                <p:nvPr/>
              </p:nvSpPr>
              <p:spPr>
                <a:xfrm>
                  <a:off x="5238886" y="3273234"/>
                  <a:ext cx="2809748" cy="2809748"/>
                </a:xfrm>
                <a:prstGeom prst="ellipse">
                  <a:avLst/>
                </a:pr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B97BB51D-BB02-4361-B5DF-5788CF902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7977951" y="4646305"/>
                  <a:ext cx="141369" cy="0"/>
                </a:xfrm>
                <a:prstGeom prst="straightConnector1">
                  <a:avLst/>
                </a:prstGeom>
                <a:ln w="952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CEE5BC81-7480-4824-A947-900F4B9CF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169156" y="4708859"/>
                  <a:ext cx="156153" cy="0"/>
                </a:xfrm>
                <a:prstGeom prst="straightConnector1">
                  <a:avLst/>
                </a:prstGeom>
                <a:ln w="952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26" name="Picture 2" descr="Planets, Inner Planets, Planetary System, Mercury">
              <a:extLst>
                <a:ext uri="{FF2B5EF4-FFF2-40B4-BE49-F238E27FC236}">
                  <a16:creationId xmlns:a16="http://schemas.microsoft.com/office/drawing/2014/main" id="{EFC50490-4D3C-428A-B798-1FEFB32B6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1796856" y="2139877"/>
              <a:ext cx="383762" cy="40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28A0630-C31F-4459-AE27-581B61E9E9FB}"/>
              </a:ext>
            </a:extLst>
          </p:cNvPr>
          <p:cNvSpPr txBox="1"/>
          <p:nvPr/>
        </p:nvSpPr>
        <p:spPr>
          <a:xfrm>
            <a:off x="0" y="-4702"/>
            <a:ext cx="929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Perihelion Shift (Mercury)</a:t>
            </a:r>
            <a:endParaRPr lang="en-CA" sz="6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656580-1095-4B54-85BF-6045E6135792}"/>
              </a:ext>
            </a:extLst>
          </p:cNvPr>
          <p:cNvSpPr txBox="1"/>
          <p:nvPr/>
        </p:nvSpPr>
        <p:spPr>
          <a:xfrm>
            <a:off x="423018" y="1104367"/>
            <a:ext cx="493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Newtonian gravity:</a:t>
            </a:r>
            <a:br>
              <a:rPr lang="en-GB" sz="4800" dirty="0"/>
            </a:br>
            <a:r>
              <a:rPr lang="en-GB" sz="4800" dirty="0"/>
              <a:t>   </a:t>
            </a:r>
            <a:r>
              <a:rPr lang="en-GB" sz="4800" u="sng" dirty="0"/>
              <a:t>ellipse</a:t>
            </a:r>
            <a:r>
              <a:rPr lang="en-GB" sz="4800" dirty="0"/>
              <a:t> orbits</a:t>
            </a:r>
            <a:endParaRPr lang="en-CA" sz="4800" dirty="0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504516FA-16CF-4D72-8552-B46B2DF535F6}"/>
              </a:ext>
            </a:extLst>
          </p:cNvPr>
          <p:cNvGrpSpPr/>
          <p:nvPr/>
        </p:nvGrpSpPr>
        <p:grpSpPr>
          <a:xfrm>
            <a:off x="96379" y="4017605"/>
            <a:ext cx="2303836" cy="2469141"/>
            <a:chOff x="96379" y="4017605"/>
            <a:chExt cx="2303836" cy="246914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AEF7AF-7EEF-4DC1-8B6F-C62F9D9A45CD}"/>
                </a:ext>
              </a:extLst>
            </p:cNvPr>
            <p:cNvGrpSpPr/>
            <p:nvPr/>
          </p:nvGrpSpPr>
          <p:grpSpPr>
            <a:xfrm>
              <a:off x="262191" y="4017605"/>
              <a:ext cx="1880045" cy="292100"/>
              <a:chOff x="59282" y="5480102"/>
              <a:chExt cx="1880045" cy="2921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CA4F17E-FBE1-4935-BAFD-DDE5203D9DC4}"/>
                  </a:ext>
                </a:extLst>
              </p:cNvPr>
              <p:cNvSpPr/>
              <p:nvPr/>
            </p:nvSpPr>
            <p:spPr>
              <a:xfrm>
                <a:off x="59282" y="5480102"/>
                <a:ext cx="292100" cy="2921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7C586E8-D325-4250-8726-4E282B089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10" y="5616840"/>
                <a:ext cx="1719217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908661-756C-4980-9534-6F1D20550A2A}"/>
                </a:ext>
              </a:extLst>
            </p:cNvPr>
            <p:cNvSpPr txBox="1"/>
            <p:nvPr/>
          </p:nvSpPr>
          <p:spPr>
            <a:xfrm>
              <a:off x="96379" y="5778860"/>
              <a:ext cx="23038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perihelion</a:t>
              </a:r>
              <a:endParaRPr lang="en-CA" sz="4000" dirty="0"/>
            </a:p>
          </p:txBody>
        </p: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0272C8AC-1B22-41AF-9780-0ADAA2971273}"/>
                </a:ext>
              </a:extLst>
            </p:cNvPr>
            <p:cNvSpPr/>
            <p:nvPr/>
          </p:nvSpPr>
          <p:spPr>
            <a:xfrm rot="5400000">
              <a:off x="657949" y="4184674"/>
              <a:ext cx="1249356" cy="171921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532DDC3-5AB5-4235-A0F4-2616C9E43280}"/>
              </a:ext>
            </a:extLst>
          </p:cNvPr>
          <p:cNvSpPr txBox="1"/>
          <p:nvPr/>
        </p:nvSpPr>
        <p:spPr>
          <a:xfrm>
            <a:off x="6569882" y="1009378"/>
            <a:ext cx="493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General Relativity: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C219A7-E5E4-4393-8D6A-326E19E19366}"/>
                  </a:ext>
                </a:extLst>
              </p:cNvPr>
              <p:cNvSpPr txBox="1"/>
              <p:nvPr/>
            </p:nvSpPr>
            <p:spPr>
              <a:xfrm>
                <a:off x="6477417" y="1724967"/>
                <a:ext cx="5337058" cy="764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C219A7-E5E4-4393-8D6A-326E19E19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17" y="1724967"/>
                <a:ext cx="5337058" cy="7641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3185BAC0-B946-443E-8E3B-9354898B8BC6}"/>
              </a:ext>
            </a:extLst>
          </p:cNvPr>
          <p:cNvGrpSpPr/>
          <p:nvPr/>
        </p:nvGrpSpPr>
        <p:grpSpPr>
          <a:xfrm>
            <a:off x="0" y="1063221"/>
            <a:ext cx="12192000" cy="5794780"/>
            <a:chOff x="0" y="1063221"/>
            <a:chExt cx="12192000" cy="579478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D334AD-DBA0-448E-80F6-9A626FC61C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63221"/>
              <a:ext cx="121920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9448A02-89C6-4B9F-8361-2F9829C48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7089" y="1063221"/>
              <a:ext cx="0" cy="579478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F418EB-25F5-4A8A-A627-9A25F2A52EF7}"/>
              </a:ext>
            </a:extLst>
          </p:cNvPr>
          <p:cNvGrpSpPr/>
          <p:nvPr/>
        </p:nvGrpSpPr>
        <p:grpSpPr>
          <a:xfrm>
            <a:off x="5772716" y="2561311"/>
            <a:ext cx="4416030" cy="3777984"/>
            <a:chOff x="6850847" y="2865841"/>
            <a:chExt cx="4416030" cy="377798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1188656-D1E0-4874-B582-DA501EC522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4" t="10432" r="13891" b="23851"/>
            <a:stretch/>
          </p:blipFill>
          <p:spPr bwMode="auto">
            <a:xfrm>
              <a:off x="6850847" y="2865841"/>
              <a:ext cx="4416030" cy="377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BF47001B-0DEF-4ABE-A6DD-AF16BF205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1088" l="9990" r="89985">
                          <a14:foregroundMark x1="47206" y1="10052" x2="53066" y2="10052"/>
                          <a14:foregroundMark x1="39367" y1="88420" x2="46958" y2="91088"/>
                          <a14:foregroundMark x1="46958" y1="91088" x2="57097" y2="89767"/>
                          <a14:foregroundMark x1="57097" y1="89767" x2="59520" y2="882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512" y="4762453"/>
              <a:ext cx="770740" cy="73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Planets, Inner Planets, Planetary System, Mercury">
              <a:extLst>
                <a:ext uri="{FF2B5EF4-FFF2-40B4-BE49-F238E27FC236}">
                  <a16:creationId xmlns:a16="http://schemas.microsoft.com/office/drawing/2014/main" id="{ACBF74A0-81AB-4DDD-8EE1-21BE487216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10240676" y="4993241"/>
              <a:ext cx="349150" cy="36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Planets, Inner Planets, Planetary System, Mercury">
              <a:extLst>
                <a:ext uri="{FF2B5EF4-FFF2-40B4-BE49-F238E27FC236}">
                  <a16:creationId xmlns:a16="http://schemas.microsoft.com/office/drawing/2014/main" id="{09E866F0-8A52-4A25-80DE-9A1A840BE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10016838" y="5668961"/>
              <a:ext cx="349150" cy="36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Planets, Inner Planets, Planetary System, Mercury">
              <a:extLst>
                <a:ext uri="{FF2B5EF4-FFF2-40B4-BE49-F238E27FC236}">
                  <a16:creationId xmlns:a16="http://schemas.microsoft.com/office/drawing/2014/main" id="{FB230D76-C2A0-4023-91B1-0F91FE7E26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9445337" y="6108988"/>
              <a:ext cx="349150" cy="36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Planets, Inner Planets, Planetary System, Mercury">
              <a:extLst>
                <a:ext uri="{FF2B5EF4-FFF2-40B4-BE49-F238E27FC236}">
                  <a16:creationId xmlns:a16="http://schemas.microsoft.com/office/drawing/2014/main" id="{81225E1A-4205-4090-8672-C6E6AFAD03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8722938" y="6132803"/>
              <a:ext cx="349150" cy="36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Planets, Inner Planets, Planetary System, Mercury">
              <a:extLst>
                <a:ext uri="{FF2B5EF4-FFF2-40B4-BE49-F238E27FC236}">
                  <a16:creationId xmlns:a16="http://schemas.microsoft.com/office/drawing/2014/main" id="{35A68EC1-4352-451B-8659-D1C26F3203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8114839" y="5744419"/>
              <a:ext cx="349150" cy="369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193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51"/>
    </mc:Choice>
    <mc:Fallback xmlns="">
      <p:transition spd="slow" advTm="60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FC278-A6BE-42A5-842E-71B029113EFA}"/>
                  </a:ext>
                </a:extLst>
              </p:cNvPr>
              <p:cNvSpPr txBox="1"/>
              <p:nvPr/>
            </p:nvSpPr>
            <p:spPr>
              <a:xfrm>
                <a:off x="5908221" y="151821"/>
                <a:ext cx="6226628" cy="1187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GB" sz="3600" i="1" dirty="0">
                                        <a:solidFill>
                                          <a:srgbClr val="4C216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3600" i="1" dirty="0">
                                        <a:solidFill>
                                          <a:srgbClr val="4C216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FC278-A6BE-42A5-842E-71B029113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221" y="151821"/>
                <a:ext cx="6226628" cy="1187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40908-43ED-490C-8280-03251301DE9A}"/>
                  </a:ext>
                </a:extLst>
              </p:cNvPr>
              <p:cNvSpPr txBox="1"/>
              <p:nvPr/>
            </p:nvSpPr>
            <p:spPr>
              <a:xfrm>
                <a:off x="8543237" y="1263544"/>
                <a:ext cx="2814727" cy="1272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40908-43ED-490C-8280-03251301D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237" y="1263544"/>
                <a:ext cx="2814727" cy="12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56840E-3D8F-4DF2-80CB-8A54976E49B8}"/>
                  </a:ext>
                </a:extLst>
              </p:cNvPr>
              <p:cNvSpPr txBox="1"/>
              <p:nvPr/>
            </p:nvSpPr>
            <p:spPr>
              <a:xfrm>
                <a:off x="57151" y="-57150"/>
                <a:ext cx="7284430" cy="6996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Conservation  of Energy: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.+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A" sz="3600" dirty="0"/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dirty="0" smtClean="0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n-GB" sz="3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𝑚𝑉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𝑚𝑉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𝑚𝑉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𝑚𝑉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56840E-3D8F-4DF2-80CB-8A54976E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" y="-57150"/>
                <a:ext cx="7284430" cy="6996211"/>
              </a:xfrm>
              <a:prstGeom prst="rect">
                <a:avLst/>
              </a:prstGeom>
              <a:blipFill>
                <a:blip r:embed="rId5"/>
                <a:stretch>
                  <a:fillRect l="-2510" t="-13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17DCE7C-4606-4887-BE8C-9699242F67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4880" y="206280"/>
              <a:ext cx="9532440" cy="663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17DCE7C-4606-4887-BE8C-9699242F6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5520" y="196920"/>
                <a:ext cx="9551160" cy="6656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1322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20"/>
    </mc:Choice>
    <mc:Fallback xmlns="">
      <p:transition spd="slow" advTm="73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35D18-B659-4852-923B-0EC66A495D35}"/>
                  </a:ext>
                </a:extLst>
              </p:cNvPr>
              <p:cNvSpPr txBox="1"/>
              <p:nvPr/>
            </p:nvSpPr>
            <p:spPr>
              <a:xfrm>
                <a:off x="177800" y="0"/>
                <a:ext cx="8204200" cy="6684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893BC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 dirty="0">
                            <a:solidFill>
                              <a:srgbClr val="893BC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4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4000" b="0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4C216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solidFill>
                                      <a:srgbClr val="4C216D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4000" b="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GB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̇"/>
                                <m:ctrlPr>
                                  <a:rPr lang="en-GB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40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GB" sz="4000" b="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GB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d>
                          <m:dPr>
                            <m:ctrlPr>
                              <a:rPr lang="en-GB" sz="4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GB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acc>
                          <m:accPr>
                            <m:chr m:val="̇"/>
                            <m:ctrlP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GB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sz="4000" i="1" dirty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GB" sz="4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GB" sz="4000" b="0" i="1" dirty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GB" sz="4000" b="0" dirty="0"/>
                  <a:t> </a:t>
                </a:r>
                <a:endParaRPr lang="en-GB" sz="40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𝑚𝑟</m:t>
                      </m:r>
                      <m:acc>
                        <m:accPr>
                          <m:chr m:val="̇"/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acc>
                            <m:accPr>
                              <m:chr m:val="⃗"/>
                              <m:ctrlPr>
                                <a:rPr lang="en-GB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D35D18-B659-4852-923B-0EC66A495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0"/>
                <a:ext cx="8204200" cy="6684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0BDB1-5445-4602-9C5E-292197680EC9}"/>
                  </a:ext>
                </a:extLst>
              </p:cNvPr>
              <p:cNvSpPr txBox="1"/>
              <p:nvPr/>
            </p:nvSpPr>
            <p:spPr>
              <a:xfrm>
                <a:off x="7213600" y="4417802"/>
                <a:ext cx="4800600" cy="21863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800" dirty="0">
                    <a:solidFill>
                      <a:srgbClr val="4C216D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 dirty="0">
                            <a:solidFill>
                              <a:srgbClr val="4C216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4800" b="0" i="1" dirty="0" smtClean="0">
                        <a:solidFill>
                          <a:srgbClr val="4C216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acc>
                      <m:accPr>
                        <m:chr m:val="⃗"/>
                        <m:ctrlPr>
                          <a:rPr lang="en-GB" sz="4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endParaRPr lang="en-GB" sz="48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48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 dirty="0">
                                <a:solidFill>
                                  <a:srgbClr val="4C216D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4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acc>
                      <m:accPr>
                        <m:chr m:val="⃗"/>
                        <m:ctrlPr>
                          <a:rPr lang="en-GB" sz="4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800" i="1" dirty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en-GB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acc>
                      <m:accPr>
                        <m:chr m:val="⃗"/>
                        <m:ctrlPr>
                          <a:rPr lang="en-GB" sz="4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40BDB1-5445-4602-9C5E-292197680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0" y="4417802"/>
                <a:ext cx="4800600" cy="2186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C1D5EF1-E4B7-49E2-8884-F1B76D5BC13C}"/>
              </a:ext>
            </a:extLst>
          </p:cNvPr>
          <p:cNvSpPr/>
          <p:nvPr/>
        </p:nvSpPr>
        <p:spPr>
          <a:xfrm>
            <a:off x="2571750" y="0"/>
            <a:ext cx="2686050" cy="1104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AE445E-B27E-4E82-9A6F-80EB9EC76636}"/>
              </a:ext>
            </a:extLst>
          </p:cNvPr>
          <p:cNvGrpSpPr/>
          <p:nvPr/>
        </p:nvGrpSpPr>
        <p:grpSpPr>
          <a:xfrm>
            <a:off x="7363625" y="386125"/>
            <a:ext cx="3945835" cy="3517851"/>
            <a:chOff x="133643" y="275994"/>
            <a:chExt cx="3945835" cy="35178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0AF06C-67EE-477B-BC80-D0D83E94073C}"/>
                </a:ext>
              </a:extLst>
            </p:cNvPr>
            <p:cNvGrpSpPr/>
            <p:nvPr/>
          </p:nvGrpSpPr>
          <p:grpSpPr>
            <a:xfrm>
              <a:off x="133643" y="275994"/>
              <a:ext cx="3744824" cy="3517851"/>
              <a:chOff x="133643" y="275994"/>
              <a:chExt cx="3744824" cy="351785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DAB2D7-D463-4B9B-8C44-953166BA2C0A}"/>
                  </a:ext>
                </a:extLst>
              </p:cNvPr>
              <p:cNvGrpSpPr/>
              <p:nvPr/>
            </p:nvGrpSpPr>
            <p:grpSpPr>
              <a:xfrm>
                <a:off x="341183" y="325837"/>
                <a:ext cx="3360023" cy="3361036"/>
                <a:chOff x="7022245" y="688838"/>
                <a:chExt cx="3646026" cy="3647125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0ABA363-0266-44A2-8BCA-EF30FCA2AE8B}"/>
                    </a:ext>
                  </a:extLst>
                </p:cNvPr>
                <p:cNvSpPr/>
                <p:nvPr/>
              </p:nvSpPr>
              <p:spPr>
                <a:xfrm>
                  <a:off x="7925077" y="1598213"/>
                  <a:ext cx="1828523" cy="182907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CA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08A5774-C55C-4CD5-A211-116033E98271}"/>
                    </a:ext>
                  </a:extLst>
                </p:cNvPr>
                <p:cNvSpPr/>
                <p:nvPr/>
              </p:nvSpPr>
              <p:spPr>
                <a:xfrm>
                  <a:off x="7022245" y="688838"/>
                  <a:ext cx="3646026" cy="364712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CA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CAA7967-9336-4C10-8BC4-89A411BF70CF}"/>
                  </a:ext>
                </a:extLst>
              </p:cNvPr>
              <p:cNvGrpSpPr/>
              <p:nvPr/>
            </p:nvGrpSpPr>
            <p:grpSpPr>
              <a:xfrm>
                <a:off x="133643" y="275994"/>
                <a:ext cx="3744824" cy="3517851"/>
                <a:chOff x="6797040" y="634753"/>
                <a:chExt cx="4063582" cy="3817288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107631D8-7C35-4AB6-BD0B-45AA9AC54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39339" y="764524"/>
                  <a:ext cx="1150173" cy="174787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AF4010A9-E08C-49D8-813F-513A2B4D8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85563" y="634753"/>
                  <a:ext cx="853774" cy="185731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2F416D8-FB6B-4EDB-B22D-BF3E7E343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97040" y="2194560"/>
                  <a:ext cx="2048924" cy="315278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8787E46-DA64-48B6-917B-864E16CE3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 flipH="1">
                  <a:off x="7578003" y="2422609"/>
                  <a:ext cx="1150173" cy="174787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824EB43-3163-4F13-A66C-43FBFA1847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705045" y="2594730"/>
                  <a:ext cx="853774" cy="1857311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B125AC6-C308-4537-9B0E-B2F0347D81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325823">
                  <a:off x="8811698" y="2676202"/>
                  <a:ext cx="2048924" cy="315278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4537E8D-2120-44CA-9034-E78696673258}"/>
                </a:ext>
              </a:extLst>
            </p:cNvPr>
            <p:cNvCxnSpPr>
              <a:cxnSpLocks/>
            </p:cNvCxnSpPr>
            <p:nvPr/>
          </p:nvCxnSpPr>
          <p:spPr>
            <a:xfrm>
              <a:off x="2029819" y="2003993"/>
              <a:ext cx="2049659" cy="3474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FB229A-EE09-41EB-810A-A851B3401081}"/>
              </a:ext>
            </a:extLst>
          </p:cNvPr>
          <p:cNvGrpSpPr/>
          <p:nvPr/>
        </p:nvGrpSpPr>
        <p:grpSpPr>
          <a:xfrm>
            <a:off x="4279900" y="4131554"/>
            <a:ext cx="2646840" cy="2779826"/>
            <a:chOff x="9076077" y="1166449"/>
            <a:chExt cx="2056061" cy="2159366"/>
          </a:xfrm>
        </p:grpSpPr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85773A19-783D-4852-8ED3-C8A296279265}"/>
                </a:ext>
              </a:extLst>
            </p:cNvPr>
            <p:cNvSpPr/>
            <p:nvPr/>
          </p:nvSpPr>
          <p:spPr>
            <a:xfrm>
              <a:off x="9076077" y="2372658"/>
              <a:ext cx="1393252" cy="560424"/>
            </a:xfrm>
            <a:prstGeom prst="arc">
              <a:avLst>
                <a:gd name="adj1" fmla="val 18236211"/>
                <a:gd name="adj2" fmla="val 13575515"/>
              </a:avLst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F97D3E0-F33D-43C0-BCD6-DC86199FF85B}"/>
                    </a:ext>
                  </a:extLst>
                </p:cNvPr>
                <p:cNvSpPr txBox="1"/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0ED3B33-E8DA-4E97-9CA3-455CAB4C5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88CDA17-3B79-44F6-973D-E6D99AF11F4D}"/>
                </a:ext>
              </a:extLst>
            </p:cNvPr>
            <p:cNvCxnSpPr/>
            <p:nvPr/>
          </p:nvCxnSpPr>
          <p:spPr>
            <a:xfrm flipV="1">
              <a:off x="9748911" y="1769419"/>
              <a:ext cx="0" cy="88345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33E7B82-54F0-4A31-84B2-DD883906F7BF}"/>
                    </a:ext>
                  </a:extLst>
                </p:cNvPr>
                <p:cNvSpPr txBox="1"/>
                <p:nvPr/>
              </p:nvSpPr>
              <p:spPr>
                <a:xfrm>
                  <a:off x="9503130" y="1166449"/>
                  <a:ext cx="491560" cy="6455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33E7B82-54F0-4A31-84B2-DD883906F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3130" y="1166449"/>
                  <a:ext cx="491560" cy="6455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5107EA8-F494-41CB-879A-E630951782F2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97" y="2638020"/>
              <a:ext cx="992623" cy="336893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EB22044-C3C3-4BAC-AA75-113220EB9292}"/>
                    </a:ext>
                  </a:extLst>
                </p:cNvPr>
                <p:cNvSpPr txBox="1"/>
                <p:nvPr/>
              </p:nvSpPr>
              <p:spPr>
                <a:xfrm>
                  <a:off x="10641973" y="2680298"/>
                  <a:ext cx="490165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A238AC6-CEAB-4051-9CB2-76978C5AA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1973" y="2680298"/>
                  <a:ext cx="490165" cy="6455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DF546A7-372B-4787-884B-4AC471E3A4DF}"/>
              </a:ext>
            </a:extLst>
          </p:cNvPr>
          <p:cNvGrpSpPr/>
          <p:nvPr/>
        </p:nvGrpSpPr>
        <p:grpSpPr>
          <a:xfrm>
            <a:off x="9345344" y="1270356"/>
            <a:ext cx="1581983" cy="1585561"/>
            <a:chOff x="9516794" y="1270356"/>
            <a:chExt cx="1581983" cy="158556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39353C3-E4F0-42D5-B844-2ABE04EBE777}"/>
                </a:ext>
              </a:extLst>
            </p:cNvPr>
            <p:cNvGrpSpPr/>
            <p:nvPr/>
          </p:nvGrpSpPr>
          <p:grpSpPr>
            <a:xfrm>
              <a:off x="10237207" y="2120051"/>
              <a:ext cx="861570" cy="735866"/>
              <a:chOff x="2686625" y="3411673"/>
              <a:chExt cx="861570" cy="7358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43A1FDB-24D0-4C58-A773-404586BE5F03}"/>
                      </a:ext>
                    </a:extLst>
                  </p:cNvPr>
                  <p:cNvSpPr txBox="1"/>
                  <p:nvPr/>
                </p:nvSpPr>
                <p:spPr>
                  <a:xfrm>
                    <a:off x="2709134" y="3439653"/>
                    <a:ext cx="771878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43A1FDB-24D0-4C58-A773-404586BE5F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9134" y="3439653"/>
                    <a:ext cx="771878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0CDD22E-5F71-41A6-898A-0F3315ACD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625" y="3411673"/>
                <a:ext cx="861570" cy="14604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A41F2E6-51F7-4D09-BEFC-20CF7F8BF631}"/>
                </a:ext>
              </a:extLst>
            </p:cNvPr>
            <p:cNvGrpSpPr/>
            <p:nvPr/>
          </p:nvGrpSpPr>
          <p:grpSpPr>
            <a:xfrm rot="16200000">
              <a:off x="9493507" y="1293643"/>
              <a:ext cx="902770" cy="856195"/>
              <a:chOff x="2645425" y="2668801"/>
              <a:chExt cx="902770" cy="8561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C7024F9-CD32-4E90-BE45-759189CC78A0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2598682" y="2715544"/>
                    <a:ext cx="856195" cy="7627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C7024F9-CD32-4E90-BE45-759189CC78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598682" y="2715544"/>
                    <a:ext cx="856195" cy="76270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98A361E-AA83-43B2-9616-943786CDE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625" y="3411673"/>
                <a:ext cx="861570" cy="14604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4C3DB54-77EF-4C62-A773-DA4012C17E50}"/>
              </a:ext>
            </a:extLst>
          </p:cNvPr>
          <p:cNvGrpSpPr/>
          <p:nvPr/>
        </p:nvGrpSpPr>
        <p:grpSpPr>
          <a:xfrm>
            <a:off x="10188402" y="217377"/>
            <a:ext cx="1767316" cy="2639375"/>
            <a:chOff x="10359852" y="217377"/>
            <a:chExt cx="1767316" cy="263937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D8FCBE3-DB7A-4342-8F05-0F2A919E12D7}"/>
                </a:ext>
              </a:extLst>
            </p:cNvPr>
            <p:cNvGrpSpPr/>
            <p:nvPr/>
          </p:nvGrpSpPr>
          <p:grpSpPr>
            <a:xfrm>
              <a:off x="11085298" y="2131924"/>
              <a:ext cx="1041870" cy="724828"/>
              <a:chOff x="2686625" y="3411673"/>
              <a:chExt cx="1041870" cy="7248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242CD0C-AD6B-41F2-9D20-AF1299BEA570}"/>
                      </a:ext>
                    </a:extLst>
                  </p:cNvPr>
                  <p:cNvSpPr txBox="1"/>
                  <p:nvPr/>
                </p:nvSpPr>
                <p:spPr>
                  <a:xfrm>
                    <a:off x="2956617" y="3428615"/>
                    <a:ext cx="771878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242CD0C-AD6B-41F2-9D20-AF1299BEA5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6617" y="3428615"/>
                    <a:ext cx="771878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D215424-4476-4EFB-86BC-AE38A3DD5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625" y="3411673"/>
                <a:ext cx="861570" cy="14604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7A0659E-98FC-4372-824C-F1B5ED26C191}"/>
                </a:ext>
              </a:extLst>
            </p:cNvPr>
            <p:cNvGrpSpPr/>
            <p:nvPr/>
          </p:nvGrpSpPr>
          <p:grpSpPr>
            <a:xfrm rot="16200000">
              <a:off x="9824739" y="752490"/>
              <a:ext cx="1926422" cy="856196"/>
              <a:chOff x="2686624" y="2663764"/>
              <a:chExt cx="1926422" cy="8561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208AE49-F99A-4D2F-A9F6-F668F3D9EB9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803594" y="2710507"/>
                    <a:ext cx="856196" cy="7627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4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0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208AE49-F99A-4D2F-A9F6-F668F3D9E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3803594" y="2710507"/>
                    <a:ext cx="856196" cy="76270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615B760-899D-4E6C-9AA0-84871FD2B0F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522985" y="2575313"/>
                <a:ext cx="28842" cy="1701563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4FE215B-857C-41E5-BF51-4BCBCEB7C5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200" y="62640"/>
              <a:ext cx="12077280" cy="6677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4FE215B-857C-41E5-BF51-4BCBCEB7C5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840" y="53280"/>
                <a:ext cx="12096000" cy="6696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222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10"/>
    </mc:Choice>
    <mc:Fallback xmlns="">
      <p:transition spd="slow" advTm="72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FC278-A6BE-42A5-842E-71B029113EFA}"/>
                  </a:ext>
                </a:extLst>
              </p:cNvPr>
              <p:cNvSpPr txBox="1"/>
              <p:nvPr/>
            </p:nvSpPr>
            <p:spPr>
              <a:xfrm>
                <a:off x="5908221" y="151821"/>
                <a:ext cx="6226628" cy="1187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GB" sz="3600" i="1" dirty="0">
                                        <a:solidFill>
                                          <a:srgbClr val="4C216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3600" i="1" dirty="0">
                                        <a:solidFill>
                                          <a:srgbClr val="4C216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3600" i="1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GB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4FC278-A6BE-42A5-842E-71B029113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221" y="151821"/>
                <a:ext cx="6226628" cy="1187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40908-43ED-490C-8280-03251301DE9A}"/>
                  </a:ext>
                </a:extLst>
              </p:cNvPr>
              <p:cNvSpPr txBox="1"/>
              <p:nvPr/>
            </p:nvSpPr>
            <p:spPr>
              <a:xfrm>
                <a:off x="8543237" y="1263544"/>
                <a:ext cx="2814727" cy="1272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40908-43ED-490C-8280-03251301D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237" y="1263544"/>
                <a:ext cx="2814727" cy="12724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56840E-3D8F-4DF2-80CB-8A54976E49B8}"/>
                  </a:ext>
                </a:extLst>
              </p:cNvPr>
              <p:cNvSpPr txBox="1"/>
              <p:nvPr/>
            </p:nvSpPr>
            <p:spPr>
              <a:xfrm>
                <a:off x="57151" y="-57150"/>
                <a:ext cx="7284430" cy="6996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Conservation  of Energy: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.+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A" sz="3600" dirty="0"/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dirty="0" smtClean="0">
                        <a:latin typeface="Cambria Math" panose="02040503050406030204" pitchFamily="18" charset="0"/>
                      </a:rPr>
                      <m:t>𝑚𝑉</m:t>
                    </m:r>
                    <m:r>
                      <a:rPr lang="en-GB" sz="3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𝑚𝑉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𝑚𝑉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𝑚𝑉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𝑚𝑉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56840E-3D8F-4DF2-80CB-8A54976E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" y="-57150"/>
                <a:ext cx="7284430" cy="6996211"/>
              </a:xfrm>
              <a:prstGeom prst="rect">
                <a:avLst/>
              </a:prstGeom>
              <a:blipFill>
                <a:blip r:embed="rId5"/>
                <a:stretch>
                  <a:fillRect l="-2510" t="-13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D9093E-9629-4D17-A4F2-EDA0135037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7760" y="220320"/>
              <a:ext cx="10177200" cy="6551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D9093E-9629-4D17-A4F2-EDA0135037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8400" y="210960"/>
                <a:ext cx="10195920" cy="6570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781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80"/>
    </mc:Choice>
    <mc:Fallback xmlns="">
      <p:transition spd="slow" advTm="73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9B24A6-30C5-4351-AA74-B7052B1177CB}"/>
              </a:ext>
            </a:extLst>
          </p:cNvPr>
          <p:cNvSpPr txBox="1"/>
          <p:nvPr/>
        </p:nvSpPr>
        <p:spPr>
          <a:xfrm>
            <a:off x="62594" y="34229"/>
            <a:ext cx="61413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Newtonian Gravity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/>
              <p:nvPr/>
            </p:nvSpPr>
            <p:spPr>
              <a:xfrm>
                <a:off x="1604735" y="1559791"/>
                <a:ext cx="9477830" cy="1239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35" y="1559791"/>
                <a:ext cx="9477830" cy="123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9D4540-5EDF-4A8C-940F-813547E0BA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96000" y="1302840"/>
              <a:ext cx="7447680" cy="441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9D4540-5EDF-4A8C-940F-813547E0BA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6640" y="1293480"/>
                <a:ext cx="7466400" cy="4433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08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78"/>
    </mc:Choice>
    <mc:Fallback xmlns="">
      <p:transition spd="slow" advTm="24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9B24A6-30C5-4351-AA74-B7052B1177CB}"/>
              </a:ext>
            </a:extLst>
          </p:cNvPr>
          <p:cNvSpPr txBox="1"/>
          <p:nvPr/>
        </p:nvSpPr>
        <p:spPr>
          <a:xfrm>
            <a:off x="62594" y="34229"/>
            <a:ext cx="61413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Newtonian Gravity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/>
              <p:nvPr/>
            </p:nvSpPr>
            <p:spPr>
              <a:xfrm>
                <a:off x="1604735" y="1559791"/>
                <a:ext cx="9477830" cy="1239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35" y="1559791"/>
                <a:ext cx="9477830" cy="123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EFB4EA-30D7-4A05-BDCD-C3B2F1A1B6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60480" y="1326240"/>
              <a:ext cx="8024760" cy="329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EFB4EA-30D7-4A05-BDCD-C3B2F1A1B6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1120" y="1316880"/>
                <a:ext cx="8043480" cy="3308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431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78">
        <p:fade/>
      </p:transition>
    </mc:Choice>
    <mc:Fallback xmlns="">
      <p:transition spd="med" advTm="298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9B24A6-30C5-4351-AA74-B7052B1177CB}"/>
              </a:ext>
            </a:extLst>
          </p:cNvPr>
          <p:cNvSpPr txBox="1"/>
          <p:nvPr/>
        </p:nvSpPr>
        <p:spPr>
          <a:xfrm>
            <a:off x="62594" y="34229"/>
            <a:ext cx="61413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Newtonian Gravity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/>
              <p:nvPr/>
            </p:nvSpPr>
            <p:spPr>
              <a:xfrm>
                <a:off x="1604735" y="1559791"/>
                <a:ext cx="9477830" cy="1239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35" y="1559791"/>
                <a:ext cx="9477830" cy="123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3878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">
        <p:fade/>
      </p:transition>
    </mc:Choice>
    <mc:Fallback xmlns="">
      <p:transition spd="med" advTm="83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9B24A6-30C5-4351-AA74-B7052B1177CB}"/>
              </a:ext>
            </a:extLst>
          </p:cNvPr>
          <p:cNvSpPr txBox="1"/>
          <p:nvPr/>
        </p:nvSpPr>
        <p:spPr>
          <a:xfrm>
            <a:off x="62594" y="34229"/>
            <a:ext cx="61413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Newtonian Gravity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/>
              <p:nvPr/>
            </p:nvSpPr>
            <p:spPr>
              <a:xfrm>
                <a:off x="1604735" y="1559791"/>
                <a:ext cx="9477830" cy="1239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35" y="1559791"/>
                <a:ext cx="9477830" cy="123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10A96D-F6CA-47F3-BBAB-A474F4318648}"/>
                  </a:ext>
                </a:extLst>
              </p:cNvPr>
              <p:cNvSpPr txBox="1"/>
              <p:nvPr/>
            </p:nvSpPr>
            <p:spPr>
              <a:xfrm>
                <a:off x="-51706" y="3779485"/>
                <a:ext cx="12396106" cy="1187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10A96D-F6CA-47F3-BBAB-A474F431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706" y="3779485"/>
                <a:ext cx="12396106" cy="11871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7CFD3D-CB60-4A77-B72E-FF6A03D9276C}"/>
              </a:ext>
            </a:extLst>
          </p:cNvPr>
          <p:cNvSpPr txBox="1"/>
          <p:nvPr/>
        </p:nvSpPr>
        <p:spPr>
          <a:xfrm>
            <a:off x="62594" y="5808108"/>
            <a:ext cx="5747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General Relativity</a:t>
            </a:r>
            <a:endParaRPr lang="en-CA" sz="6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2646D8-939D-45CF-870D-483C7312D33C}"/>
              </a:ext>
            </a:extLst>
          </p:cNvPr>
          <p:cNvCxnSpPr>
            <a:cxnSpLocks/>
          </p:cNvCxnSpPr>
          <p:nvPr/>
        </p:nvCxnSpPr>
        <p:spPr>
          <a:xfrm>
            <a:off x="0" y="349800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522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3"/>
    </mc:Choice>
    <mc:Fallback xmlns="">
      <p:transition spd="slow" advTm="37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9B24A6-30C5-4351-AA74-B7052B1177CB}"/>
              </a:ext>
            </a:extLst>
          </p:cNvPr>
          <p:cNvSpPr txBox="1"/>
          <p:nvPr/>
        </p:nvSpPr>
        <p:spPr>
          <a:xfrm>
            <a:off x="62594" y="34229"/>
            <a:ext cx="61413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Newtonian Gravity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/>
              <p:nvPr/>
            </p:nvSpPr>
            <p:spPr>
              <a:xfrm>
                <a:off x="1604735" y="1559791"/>
                <a:ext cx="9477830" cy="1239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735" y="1559791"/>
                <a:ext cx="9477830" cy="1239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10A96D-F6CA-47F3-BBAB-A474F4318648}"/>
                  </a:ext>
                </a:extLst>
              </p:cNvPr>
              <p:cNvSpPr txBox="1"/>
              <p:nvPr/>
            </p:nvSpPr>
            <p:spPr>
              <a:xfrm>
                <a:off x="-51706" y="3779485"/>
                <a:ext cx="12396106" cy="1187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10A96D-F6CA-47F3-BBAB-A474F4318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706" y="3779485"/>
                <a:ext cx="12396106" cy="11871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7CFD3D-CB60-4A77-B72E-FF6A03D9276C}"/>
              </a:ext>
            </a:extLst>
          </p:cNvPr>
          <p:cNvSpPr txBox="1"/>
          <p:nvPr/>
        </p:nvSpPr>
        <p:spPr>
          <a:xfrm>
            <a:off x="62594" y="5808108"/>
            <a:ext cx="5747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General Relativity</a:t>
            </a:r>
            <a:endParaRPr lang="en-CA" sz="6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2646D8-939D-45CF-870D-483C7312D33C}"/>
              </a:ext>
            </a:extLst>
          </p:cNvPr>
          <p:cNvCxnSpPr>
            <a:cxnSpLocks/>
          </p:cNvCxnSpPr>
          <p:nvPr/>
        </p:nvCxnSpPr>
        <p:spPr>
          <a:xfrm>
            <a:off x="0" y="349800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2F3CB9-D43A-4C4B-8C56-DCBD8703FC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60" y="1797120"/>
              <a:ext cx="12018600" cy="3223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2F3CB9-D43A-4C4B-8C56-DCBD8703FC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800" y="1787760"/>
                <a:ext cx="12037320" cy="3241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677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3"/>
    </mc:Choice>
    <mc:Fallback xmlns="">
      <p:transition spd="slow" advTm="37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80EA265-1D97-427B-944E-044F84E900E8}"/>
              </a:ext>
            </a:extLst>
          </p:cNvPr>
          <p:cNvGrpSpPr/>
          <p:nvPr/>
        </p:nvGrpSpPr>
        <p:grpSpPr>
          <a:xfrm>
            <a:off x="58060" y="71367"/>
            <a:ext cx="5950856" cy="2075312"/>
            <a:chOff x="2859315" y="840621"/>
            <a:chExt cx="5950856" cy="2075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A3CC48-D28A-42A0-A7D5-4EB229E19BCE}"/>
                    </a:ext>
                  </a:extLst>
                </p:cNvPr>
                <p:cNvSpPr txBox="1"/>
                <p:nvPr/>
              </p:nvSpPr>
              <p:spPr>
                <a:xfrm>
                  <a:off x="2859315" y="1671618"/>
                  <a:ext cx="5950856" cy="124431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800" i="1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  <m:sup>
                          <m:r>
                            <a:rPr lang="en-GB" sz="4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sup>
                      </m:sSubSup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num>
                        <m:den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FA3CC48-D28A-42A0-A7D5-4EB229E19B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315" y="1671618"/>
                  <a:ext cx="5950856" cy="124431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B814A5-7328-422C-940D-592D9668D815}"/>
                </a:ext>
              </a:extLst>
            </p:cNvPr>
            <p:cNvSpPr txBox="1"/>
            <p:nvPr/>
          </p:nvSpPr>
          <p:spPr>
            <a:xfrm>
              <a:off x="2859315" y="840621"/>
              <a:ext cx="5950856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4800" dirty="0"/>
                <a:t>Geodesic Equation</a:t>
              </a:r>
              <a:endParaRPr lang="en-CA" sz="4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9EC090-731B-45A3-9C06-E7BFAF660D04}"/>
                  </a:ext>
                </a:extLst>
              </p:cNvPr>
              <p:cNvSpPr txBox="1"/>
              <p:nvPr/>
            </p:nvSpPr>
            <p:spPr>
              <a:xfrm>
                <a:off x="418069" y="2333527"/>
                <a:ext cx="5238750" cy="439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9EC090-731B-45A3-9C06-E7BFAF660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9" y="2333527"/>
                <a:ext cx="5238750" cy="4395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C2C6EC-D0D4-4D33-990F-59E565B15E59}"/>
                  </a:ext>
                </a:extLst>
              </p:cNvPr>
              <p:cNvSpPr txBox="1"/>
              <p:nvPr/>
            </p:nvSpPr>
            <p:spPr>
              <a:xfrm>
                <a:off x="7141026" y="1164312"/>
                <a:ext cx="1582057" cy="9089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C2C6EC-D0D4-4D33-990F-59E565B15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26" y="1164312"/>
                <a:ext cx="1582057" cy="9089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7FFBB23-B57B-495A-B71A-BA1C8C81F733}"/>
              </a:ext>
            </a:extLst>
          </p:cNvPr>
          <p:cNvGrpSpPr/>
          <p:nvPr/>
        </p:nvGrpSpPr>
        <p:grpSpPr>
          <a:xfrm>
            <a:off x="6183086" y="117521"/>
            <a:ext cx="4992914" cy="2029158"/>
            <a:chOff x="6183086" y="117521"/>
            <a:chExt cx="4992914" cy="20291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34A07D-10ED-4348-9471-9971EE91AC74}"/>
                </a:ext>
              </a:extLst>
            </p:cNvPr>
            <p:cNvSpPr txBox="1"/>
            <p:nvPr/>
          </p:nvSpPr>
          <p:spPr>
            <a:xfrm>
              <a:off x="7300686" y="117521"/>
              <a:ext cx="387531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GB" sz="6000" dirty="0">
                  <a:solidFill>
                    <a:srgbClr val="FF6600"/>
                  </a:solidFill>
                </a:rPr>
                <a:t>4 Equations</a:t>
              </a:r>
              <a:endParaRPr lang="en-CA" sz="6000" dirty="0">
                <a:solidFill>
                  <a:srgbClr val="FF6600"/>
                </a:solidFill>
              </a:endParaRP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C306404D-EB9B-4491-8000-502F4287CFF0}"/>
                </a:ext>
              </a:extLst>
            </p:cNvPr>
            <p:cNvSpPr/>
            <p:nvPr/>
          </p:nvSpPr>
          <p:spPr>
            <a:xfrm>
              <a:off x="6183086" y="117521"/>
              <a:ext cx="783770" cy="2029158"/>
            </a:xfrm>
            <a:prstGeom prst="rightBrace">
              <a:avLst>
                <a:gd name="adj1" fmla="val 8333"/>
                <a:gd name="adj2" fmla="val 29972"/>
              </a:avLst>
            </a:prstGeom>
            <a:solidFill>
              <a:schemeClr val="bg1"/>
            </a:solidFill>
            <a:ln w="571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172209-BFA3-49B0-A548-BCCBC5E858A4}"/>
              </a:ext>
            </a:extLst>
          </p:cNvPr>
          <p:cNvGrpSpPr/>
          <p:nvPr/>
        </p:nvGrpSpPr>
        <p:grpSpPr>
          <a:xfrm>
            <a:off x="6899851" y="2256217"/>
            <a:ext cx="5195980" cy="4586152"/>
            <a:chOff x="6899851" y="2256217"/>
            <a:chExt cx="5195980" cy="458615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CE315F-4E99-4072-B492-E8609DCBD649}"/>
                </a:ext>
              </a:extLst>
            </p:cNvPr>
            <p:cNvSpPr/>
            <p:nvPr/>
          </p:nvSpPr>
          <p:spPr>
            <a:xfrm>
              <a:off x="6901279" y="2293316"/>
              <a:ext cx="4511955" cy="4511954"/>
            </a:xfrm>
            <a:prstGeom prst="ellipse">
              <a:avLst/>
            </a:prstGeom>
            <a:solidFill>
              <a:schemeClr val="bg1">
                <a:alpha val="52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30591B7A-982D-45D3-B0CE-C419FD775E86}"/>
                </a:ext>
              </a:extLst>
            </p:cNvPr>
            <p:cNvSpPr/>
            <p:nvPr/>
          </p:nvSpPr>
          <p:spPr>
            <a:xfrm flipV="1">
              <a:off x="6901279" y="3723330"/>
              <a:ext cx="4511955" cy="1777820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C36D01-A710-4646-A1CF-5E91DBCD3845}"/>
                </a:ext>
              </a:extLst>
            </p:cNvPr>
            <p:cNvGrpSpPr/>
            <p:nvPr/>
          </p:nvGrpSpPr>
          <p:grpSpPr>
            <a:xfrm>
              <a:off x="8403015" y="3783883"/>
              <a:ext cx="1530817" cy="1530816"/>
              <a:chOff x="1530069" y="2395440"/>
              <a:chExt cx="2657803" cy="265780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5FF6EE3-6C72-434E-B576-CAB2C02F73EF}"/>
                  </a:ext>
                </a:extLst>
              </p:cNvPr>
              <p:cNvSpPr/>
              <p:nvPr/>
            </p:nvSpPr>
            <p:spPr>
              <a:xfrm>
                <a:off x="1530069" y="2395440"/>
                <a:ext cx="2657803" cy="2657803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48000"/>
                </a:schemeClr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CCE630FD-E059-4C1D-9903-DFB7865D90A9}"/>
                  </a:ext>
                </a:extLst>
              </p:cNvPr>
              <p:cNvSpPr/>
              <p:nvPr/>
            </p:nvSpPr>
            <p:spPr>
              <a:xfrm>
                <a:off x="1530069" y="3267782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C531A3E3-22DE-4A95-AB25-D234ECBF8407}"/>
                  </a:ext>
                </a:extLst>
              </p:cNvPr>
              <p:cNvSpPr/>
              <p:nvPr/>
            </p:nvSpPr>
            <p:spPr>
              <a:xfrm flipV="1">
                <a:off x="1530069" y="3203044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3BE7B5F3-0E60-4411-A7AA-633855A9AB96}"/>
                </a:ext>
              </a:extLst>
            </p:cNvPr>
            <p:cNvSpPr/>
            <p:nvPr/>
          </p:nvSpPr>
          <p:spPr>
            <a:xfrm>
              <a:off x="6901279" y="3687973"/>
              <a:ext cx="4511955" cy="1777821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BED954A-3989-41C7-8E9D-E0A502C302B7}"/>
                </a:ext>
              </a:extLst>
            </p:cNvPr>
            <p:cNvGrpSpPr/>
            <p:nvPr/>
          </p:nvGrpSpPr>
          <p:grpSpPr>
            <a:xfrm>
              <a:off x="6899851" y="3721265"/>
              <a:ext cx="5195980" cy="1777821"/>
              <a:chOff x="779136" y="4205019"/>
              <a:chExt cx="4085658" cy="1397921"/>
            </a:xfrm>
          </p:grpSpPr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2DF27BB4-5D57-4053-A38C-08923C47487C}"/>
                  </a:ext>
                </a:extLst>
              </p:cNvPr>
              <p:cNvSpPr/>
              <p:nvPr/>
            </p:nvSpPr>
            <p:spPr>
              <a:xfrm>
                <a:off x="779136" y="4205019"/>
                <a:ext cx="3547801" cy="1397921"/>
              </a:xfrm>
              <a:prstGeom prst="arc">
                <a:avLst>
                  <a:gd name="adj1" fmla="val 20507370"/>
                  <a:gd name="adj2" fmla="val 2324312"/>
                </a:avLst>
              </a:prstGeom>
              <a:ln w="76200"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6084D00-9A51-4D23-A02D-344FEBBDCDE1}"/>
                      </a:ext>
                    </a:extLst>
                  </p:cNvPr>
                  <p:cNvSpPr txBox="1"/>
                  <p:nvPr/>
                </p:nvSpPr>
                <p:spPr>
                  <a:xfrm>
                    <a:off x="4319280" y="4628679"/>
                    <a:ext cx="545514" cy="5082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CA" sz="36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6084D00-9A51-4D23-A02D-344FEBBDCD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9280" y="4628679"/>
                    <a:ext cx="545514" cy="5082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19D4548-2EC7-4782-A944-CBC642C6623C}"/>
                </a:ext>
              </a:extLst>
            </p:cNvPr>
            <p:cNvGrpSpPr/>
            <p:nvPr/>
          </p:nvGrpSpPr>
          <p:grpSpPr>
            <a:xfrm>
              <a:off x="6912447" y="2256217"/>
              <a:ext cx="4599107" cy="4586152"/>
              <a:chOff x="789040" y="3068014"/>
              <a:chExt cx="3616330" cy="3606144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FBFE381-3B18-405B-8CE6-8FA59736292A}"/>
                  </a:ext>
                </a:extLst>
              </p:cNvPr>
              <p:cNvSpPr/>
              <p:nvPr/>
            </p:nvSpPr>
            <p:spPr>
              <a:xfrm>
                <a:off x="789040" y="3108795"/>
                <a:ext cx="3547801" cy="3565363"/>
              </a:xfrm>
              <a:prstGeom prst="arc">
                <a:avLst>
                  <a:gd name="adj1" fmla="val 17968736"/>
                  <a:gd name="adj2" fmla="val 20239791"/>
                </a:avLst>
              </a:prstGeom>
              <a:ln w="76200">
                <a:solidFill>
                  <a:srgbClr val="00206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BFF9ADB-32C5-4242-B60C-A91159EE5641}"/>
                      </a:ext>
                    </a:extLst>
                  </p:cNvPr>
                  <p:cNvSpPr txBox="1"/>
                  <p:nvPr/>
                </p:nvSpPr>
                <p:spPr>
                  <a:xfrm>
                    <a:off x="3859856" y="3068014"/>
                    <a:ext cx="545514" cy="5082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36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BFF9ADB-32C5-4242-B60C-A91159EE56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9856" y="3068014"/>
                    <a:ext cx="545514" cy="50821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75E790-80CA-4F44-855E-40A452980787}"/>
                </a:ext>
              </a:extLst>
            </p:cNvPr>
            <p:cNvGrpSpPr/>
            <p:nvPr/>
          </p:nvGrpSpPr>
          <p:grpSpPr>
            <a:xfrm>
              <a:off x="7004896" y="3783883"/>
              <a:ext cx="1293881" cy="821978"/>
              <a:chOff x="861734" y="4269235"/>
              <a:chExt cx="1017393" cy="646331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010849E-50BE-4AA4-B74C-3A9A23C9EF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1734" y="4862590"/>
                <a:ext cx="1017393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13625B2-3FF2-4DC6-BC8A-518F6CD3F6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88457" y="4269235"/>
                    <a:ext cx="54551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CA" sz="36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E65645C-3B92-4FEA-847C-5AA5D63CBA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457" y="4269235"/>
                    <a:ext cx="545514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4E2D8F-93E4-4EF6-96FC-2FD33E98A04B}"/>
                    </a:ext>
                  </a:extLst>
                </p:cNvPr>
                <p:cNvSpPr txBox="1"/>
                <p:nvPr/>
              </p:nvSpPr>
              <p:spPr>
                <a:xfrm>
                  <a:off x="8529688" y="4252247"/>
                  <a:ext cx="1344446" cy="5851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𝑚𝑎𝑠𝑠</m:t>
                        </m:r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54E2D8F-93E4-4EF6-96FC-2FD33E98A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9688" y="4252247"/>
                  <a:ext cx="1344446" cy="58516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DA36515-C9D0-4974-80E2-E9AD22DF7C91}"/>
                  </a:ext>
                </a:extLst>
              </p:cNvPr>
              <p:cNvSpPr txBox="1"/>
              <p:nvPr/>
            </p:nvSpPr>
            <p:spPr>
              <a:xfrm>
                <a:off x="9087753" y="1146775"/>
                <a:ext cx="2780397" cy="9563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800" dirty="0"/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DA36515-C9D0-4974-80E2-E9AD22DF7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753" y="1146775"/>
                <a:ext cx="2780397" cy="9563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4ED2A019-9AA3-4892-9729-29CC938751F9}"/>
              </a:ext>
            </a:extLst>
          </p:cNvPr>
          <p:cNvGrpSpPr/>
          <p:nvPr/>
        </p:nvGrpSpPr>
        <p:grpSpPr>
          <a:xfrm>
            <a:off x="6894367" y="3728640"/>
            <a:ext cx="4500787" cy="1767532"/>
            <a:chOff x="12299277" y="3564912"/>
            <a:chExt cx="4500787" cy="176753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52169D8-540B-41A2-BA5B-C9C47CE52473}"/>
                </a:ext>
              </a:extLst>
            </p:cNvPr>
            <p:cNvSpPr/>
            <p:nvPr/>
          </p:nvSpPr>
          <p:spPr>
            <a:xfrm rot="16200000">
              <a:off x="13665905" y="2198284"/>
              <a:ext cx="1767532" cy="4500787"/>
            </a:xfrm>
            <a:prstGeom prst="ellipse">
              <a:avLst/>
            </a:prstGeom>
            <a:noFill/>
            <a:ln w="952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2CF4EFD-C7FF-42D8-BB9B-D662FC10A8A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4549671" y="3342382"/>
              <a:ext cx="0" cy="455569"/>
            </a:xfrm>
            <a:prstGeom prst="straightConnector1">
              <a:avLst/>
            </a:prstGeom>
            <a:ln w="952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A373F5E-82F7-414D-9E5D-91641FC8D34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4544908" y="5101663"/>
              <a:ext cx="0" cy="455569"/>
            </a:xfrm>
            <a:prstGeom prst="straightConnector1">
              <a:avLst/>
            </a:prstGeom>
            <a:ln w="952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D957602-7BD4-4514-8E18-4450EE55F794}"/>
              </a:ext>
            </a:extLst>
          </p:cNvPr>
          <p:cNvGrpSpPr/>
          <p:nvPr/>
        </p:nvGrpSpPr>
        <p:grpSpPr>
          <a:xfrm>
            <a:off x="8401587" y="3783883"/>
            <a:ext cx="1530817" cy="1530816"/>
            <a:chOff x="-3276175" y="2735028"/>
            <a:chExt cx="1530817" cy="1530816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6F9EDA9-F58C-410C-98EE-47EB47BA7381}"/>
                </a:ext>
              </a:extLst>
            </p:cNvPr>
            <p:cNvGrpSpPr/>
            <p:nvPr/>
          </p:nvGrpSpPr>
          <p:grpSpPr>
            <a:xfrm>
              <a:off x="-3276175" y="2735028"/>
              <a:ext cx="1530817" cy="1530816"/>
              <a:chOff x="1530069" y="2395440"/>
              <a:chExt cx="2657803" cy="265780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D50E7DEE-0980-4729-98E3-4981E23F9801}"/>
                  </a:ext>
                </a:extLst>
              </p:cNvPr>
              <p:cNvSpPr/>
              <p:nvPr/>
            </p:nvSpPr>
            <p:spPr>
              <a:xfrm>
                <a:off x="1530069" y="2395440"/>
                <a:ext cx="2657803" cy="2657803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48000"/>
                </a:schemeClr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908881E3-5D2A-4388-849B-B86B816716F6}"/>
                  </a:ext>
                </a:extLst>
              </p:cNvPr>
              <p:cNvSpPr/>
              <p:nvPr/>
            </p:nvSpPr>
            <p:spPr>
              <a:xfrm>
                <a:off x="1530069" y="3267782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p:sp>
            <p:nvSpPr>
              <p:cNvPr id="133" name="Arc 132">
                <a:extLst>
                  <a:ext uri="{FF2B5EF4-FFF2-40B4-BE49-F238E27FC236}">
                    <a16:creationId xmlns:a16="http://schemas.microsoft.com/office/drawing/2014/main" id="{FD4290D8-575E-4218-9999-BF089D4DD76F}"/>
                  </a:ext>
                </a:extLst>
              </p:cNvPr>
              <p:cNvSpPr/>
              <p:nvPr/>
            </p:nvSpPr>
            <p:spPr>
              <a:xfrm flipV="1">
                <a:off x="1530069" y="3203044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51B8329-A645-4B20-88F2-CF4FECCA3BC6}"/>
                    </a:ext>
                  </a:extLst>
                </p:cNvPr>
                <p:cNvSpPr txBox="1"/>
                <p:nvPr/>
              </p:nvSpPr>
              <p:spPr>
                <a:xfrm>
                  <a:off x="-3149502" y="3203392"/>
                  <a:ext cx="1344446" cy="5851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𝑚𝑎𝑠𝑠</m:t>
                        </m:r>
                      </m:oMath>
                    </m:oMathPara>
                  </a14:m>
                  <a:endParaRPr lang="en-CA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51B8329-A645-4B20-88F2-CF4FECCA3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149502" y="3203392"/>
                  <a:ext cx="1344446" cy="58516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54717E8-6A19-4EC8-9DA8-2352DB999A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0080" y="912240"/>
              <a:ext cx="1891080" cy="53028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54717E8-6A19-4EC8-9DA8-2352DB999A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90720" y="902880"/>
                <a:ext cx="1909800" cy="5321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89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91"/>
    </mc:Choice>
    <mc:Fallback xmlns="">
      <p:transition spd="slow" advTm="33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E3721A70-3CB8-4A14-B3B0-A478F80FB1D9}"/>
              </a:ext>
            </a:extLst>
          </p:cNvPr>
          <p:cNvGrpSpPr/>
          <p:nvPr/>
        </p:nvGrpSpPr>
        <p:grpSpPr>
          <a:xfrm>
            <a:off x="4929188" y="537029"/>
            <a:ext cx="6660806" cy="5831500"/>
            <a:chOff x="3557588" y="537029"/>
            <a:chExt cx="6660806" cy="58315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BF5CB76-5E9A-45DC-9E1C-00D15CDFBCEE}"/>
                </a:ext>
              </a:extLst>
            </p:cNvPr>
            <p:cNvSpPr/>
            <p:nvPr/>
          </p:nvSpPr>
          <p:spPr>
            <a:xfrm>
              <a:off x="3559419" y="537029"/>
              <a:ext cx="5783944" cy="5783942"/>
            </a:xfrm>
            <a:prstGeom prst="ellipse">
              <a:avLst/>
            </a:prstGeom>
            <a:solidFill>
              <a:schemeClr val="bg1">
                <a:alpha val="52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6D49D22-2087-4842-8270-F81B497C33E5}"/>
                </a:ext>
              </a:extLst>
            </p:cNvPr>
            <p:cNvSpPr/>
            <p:nvPr/>
          </p:nvSpPr>
          <p:spPr>
            <a:xfrm flipV="1">
              <a:off x="3559419" y="2370185"/>
              <a:ext cx="5783944" cy="2279014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B124F4F-A3D9-47E5-9D82-4D2D0ABBE14F}"/>
                </a:ext>
              </a:extLst>
            </p:cNvPr>
            <p:cNvSpPr/>
            <p:nvPr/>
          </p:nvSpPr>
          <p:spPr>
            <a:xfrm>
              <a:off x="3559419" y="2324861"/>
              <a:ext cx="5783944" cy="2279016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7666A1-3526-4A8C-8650-AC53F67372AF}"/>
                </a:ext>
              </a:extLst>
            </p:cNvPr>
            <p:cNvGrpSpPr/>
            <p:nvPr/>
          </p:nvGrpSpPr>
          <p:grpSpPr>
            <a:xfrm>
              <a:off x="3557588" y="2367538"/>
              <a:ext cx="6660806" cy="2279016"/>
              <a:chOff x="779136" y="4205019"/>
              <a:chExt cx="4085658" cy="1397921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807139DA-FCF4-4103-B7F1-F9E36805D59A}"/>
                  </a:ext>
                </a:extLst>
              </p:cNvPr>
              <p:cNvSpPr/>
              <p:nvPr/>
            </p:nvSpPr>
            <p:spPr>
              <a:xfrm>
                <a:off x="779136" y="4205019"/>
                <a:ext cx="3547801" cy="1397921"/>
              </a:xfrm>
              <a:prstGeom prst="arc">
                <a:avLst>
                  <a:gd name="adj1" fmla="val 20507370"/>
                  <a:gd name="adj2" fmla="val 2324312"/>
                </a:avLst>
              </a:prstGeom>
              <a:ln w="76200"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39A8AA5-8E04-4667-AE1F-82A705C09D5F}"/>
                      </a:ext>
                    </a:extLst>
                  </p:cNvPr>
                  <p:cNvSpPr txBox="1"/>
                  <p:nvPr/>
                </p:nvSpPr>
                <p:spPr>
                  <a:xfrm>
                    <a:off x="4319280" y="4628679"/>
                    <a:ext cx="545514" cy="4719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CA" sz="4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39A8AA5-8E04-4667-AE1F-82A705C09D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9280" y="4628679"/>
                    <a:ext cx="545514" cy="4719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5F87092-832C-4C04-B06D-3CF616AEBD70}"/>
                </a:ext>
              </a:extLst>
            </p:cNvPr>
            <p:cNvGrpSpPr/>
            <p:nvPr/>
          </p:nvGrpSpPr>
          <p:grpSpPr>
            <a:xfrm>
              <a:off x="3573735" y="555956"/>
              <a:ext cx="5783943" cy="5812573"/>
              <a:chOff x="789040" y="3108795"/>
              <a:chExt cx="3547801" cy="3565363"/>
            </a:xfrm>
          </p:grpSpPr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262572FB-1300-4395-80F8-6A5001AC81DF}"/>
                  </a:ext>
                </a:extLst>
              </p:cNvPr>
              <p:cNvSpPr/>
              <p:nvPr/>
            </p:nvSpPr>
            <p:spPr>
              <a:xfrm>
                <a:off x="789040" y="3108795"/>
                <a:ext cx="3547801" cy="3565363"/>
              </a:xfrm>
              <a:prstGeom prst="arc">
                <a:avLst>
                  <a:gd name="adj1" fmla="val 17968736"/>
                  <a:gd name="adj2" fmla="val 20239791"/>
                </a:avLst>
              </a:prstGeom>
              <a:ln w="76200">
                <a:solidFill>
                  <a:srgbClr val="00206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7C9BA54-C8CF-4FFF-8B46-FA4C04037BC8}"/>
                      </a:ext>
                    </a:extLst>
                  </p:cNvPr>
                  <p:cNvSpPr txBox="1"/>
                  <p:nvPr/>
                </p:nvSpPr>
                <p:spPr>
                  <a:xfrm>
                    <a:off x="3883683" y="3280817"/>
                    <a:ext cx="299178" cy="4719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4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7C9BA54-C8CF-4FFF-8B46-FA4C04037B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3683" y="3280817"/>
                    <a:ext cx="299178" cy="4719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2C3A9E0-97DF-4860-93DA-B32F2197989D}"/>
                </a:ext>
              </a:extLst>
            </p:cNvPr>
            <p:cNvGrpSpPr/>
            <p:nvPr/>
          </p:nvGrpSpPr>
          <p:grpSpPr>
            <a:xfrm>
              <a:off x="3692247" y="2447810"/>
              <a:ext cx="1658646" cy="967340"/>
              <a:chOff x="861734" y="4269235"/>
              <a:chExt cx="1017393" cy="593355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BB75E3B-942E-4EEB-8EC4-A1CE08457B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1734" y="4862590"/>
                <a:ext cx="1017393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3E94248-583E-454A-A0F8-889077ADB4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88457" y="4269235"/>
                    <a:ext cx="545514" cy="4719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CA" sz="4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3E94248-583E-454A-A0F8-889077ADB4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457" y="4269235"/>
                    <a:ext cx="545514" cy="4719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06C8C2B-8BAC-4D9C-976F-1F1E699BFC3E}"/>
              </a:ext>
            </a:extLst>
          </p:cNvPr>
          <p:cNvGrpSpPr/>
          <p:nvPr/>
        </p:nvGrpSpPr>
        <p:grpSpPr>
          <a:xfrm>
            <a:off x="6856117" y="2447809"/>
            <a:ext cx="1962378" cy="1962376"/>
            <a:chOff x="5484517" y="2447809"/>
            <a:chExt cx="1962378" cy="19623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814B29-C451-4CE1-931C-A9F57822DC26}"/>
                </a:ext>
              </a:extLst>
            </p:cNvPr>
            <p:cNvGrpSpPr/>
            <p:nvPr/>
          </p:nvGrpSpPr>
          <p:grpSpPr>
            <a:xfrm>
              <a:off x="5484517" y="2447809"/>
              <a:ext cx="1962378" cy="1962376"/>
              <a:chOff x="1530069" y="2395440"/>
              <a:chExt cx="2657803" cy="265780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14D17FB-4397-4711-8A34-2F658BA1C260}"/>
                  </a:ext>
                </a:extLst>
              </p:cNvPr>
              <p:cNvSpPr/>
              <p:nvPr/>
            </p:nvSpPr>
            <p:spPr>
              <a:xfrm>
                <a:off x="1530069" y="2395440"/>
                <a:ext cx="2657803" cy="2657803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48000"/>
                </a:schemeClr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19C8DA27-88E9-46AD-818C-DEDAC500CF1B}"/>
                  </a:ext>
                </a:extLst>
              </p:cNvPr>
              <p:cNvSpPr/>
              <p:nvPr/>
            </p:nvSpPr>
            <p:spPr>
              <a:xfrm>
                <a:off x="1530069" y="3267782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FD4DE219-AAFF-49E2-A0EB-71F777F620AB}"/>
                  </a:ext>
                </a:extLst>
              </p:cNvPr>
              <p:cNvSpPr/>
              <p:nvPr/>
            </p:nvSpPr>
            <p:spPr>
              <a:xfrm flipV="1">
                <a:off x="1530069" y="3203044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D2E6976-55D4-41FF-A42A-1B09697E3D0B}"/>
                    </a:ext>
                  </a:extLst>
                </p:cNvPr>
                <p:cNvSpPr txBox="1"/>
                <p:nvPr/>
              </p:nvSpPr>
              <p:spPr>
                <a:xfrm>
                  <a:off x="5646901" y="3048212"/>
                  <a:ext cx="17234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𝑚𝑎𝑠𝑠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D2E6976-55D4-41FF-A42A-1B09697E3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901" y="3048212"/>
                  <a:ext cx="172346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90F73D-ED12-4A3A-8B04-9422F0816695}"/>
              </a:ext>
            </a:extLst>
          </p:cNvPr>
          <p:cNvGrpSpPr/>
          <p:nvPr/>
        </p:nvGrpSpPr>
        <p:grpSpPr>
          <a:xfrm rot="18900000">
            <a:off x="5021698" y="2359200"/>
            <a:ext cx="5769626" cy="2265826"/>
            <a:chOff x="12299277" y="3564912"/>
            <a:chExt cx="4500787" cy="1767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1E90F8-369B-4F52-BB68-358870BB6698}"/>
                </a:ext>
              </a:extLst>
            </p:cNvPr>
            <p:cNvSpPr/>
            <p:nvPr/>
          </p:nvSpPr>
          <p:spPr>
            <a:xfrm rot="16200000">
              <a:off x="13665905" y="2198284"/>
              <a:ext cx="1767532" cy="4500787"/>
            </a:xfrm>
            <a:prstGeom prst="ellipse">
              <a:avLst/>
            </a:prstGeom>
            <a:noFill/>
            <a:ln w="952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EACF2EE-2625-42A1-BC89-EB0D1432C4B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4549671" y="3342382"/>
              <a:ext cx="0" cy="455569"/>
            </a:xfrm>
            <a:prstGeom prst="straightConnector1">
              <a:avLst/>
            </a:prstGeom>
            <a:ln w="952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043192-E171-418C-A31F-8F949BB523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4544908" y="5101663"/>
              <a:ext cx="0" cy="455569"/>
            </a:xfrm>
            <a:prstGeom prst="straightConnector1">
              <a:avLst/>
            </a:prstGeom>
            <a:ln w="952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F31141-BEF4-4B7E-B0D4-8825AE4C88F2}"/>
              </a:ext>
            </a:extLst>
          </p:cNvPr>
          <p:cNvGrpSpPr/>
          <p:nvPr/>
        </p:nvGrpSpPr>
        <p:grpSpPr>
          <a:xfrm>
            <a:off x="408136" y="3203216"/>
            <a:ext cx="3371711" cy="2446456"/>
            <a:chOff x="-203460" y="1090873"/>
            <a:chExt cx="2921557" cy="2446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2494C62-D734-49EE-B3C1-C23982E45FAF}"/>
                    </a:ext>
                  </a:extLst>
                </p:cNvPr>
                <p:cNvSpPr txBox="1"/>
                <p:nvPr/>
              </p:nvSpPr>
              <p:spPr>
                <a:xfrm>
                  <a:off x="582684" y="1090873"/>
                  <a:ext cx="1453752" cy="107215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2494C62-D734-49EE-B3C1-C23982E45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684" y="1090873"/>
                  <a:ext cx="1453752" cy="10721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6E069C1-F6F0-4611-ADA0-E5C22F9A4EEC}"/>
                    </a:ext>
                  </a:extLst>
                </p:cNvPr>
                <p:cNvSpPr txBox="1"/>
                <p:nvPr/>
              </p:nvSpPr>
              <p:spPr>
                <a:xfrm>
                  <a:off x="-203460" y="2388938"/>
                  <a:ext cx="2921557" cy="11483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6E069C1-F6F0-4611-ADA0-E5C22F9A4E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3460" y="2388938"/>
                  <a:ext cx="2921557" cy="114839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F17A59-9743-4F06-BA05-1333B27CD45F}"/>
              </a:ext>
            </a:extLst>
          </p:cNvPr>
          <p:cNvGrpSpPr/>
          <p:nvPr/>
        </p:nvGrpSpPr>
        <p:grpSpPr>
          <a:xfrm>
            <a:off x="6856117" y="2452479"/>
            <a:ext cx="1962378" cy="1962376"/>
            <a:chOff x="5484517" y="2447809"/>
            <a:chExt cx="1962378" cy="19623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41566B7-989A-45A1-9622-E5FCA764900B}"/>
                </a:ext>
              </a:extLst>
            </p:cNvPr>
            <p:cNvGrpSpPr/>
            <p:nvPr/>
          </p:nvGrpSpPr>
          <p:grpSpPr>
            <a:xfrm>
              <a:off x="5484517" y="2447809"/>
              <a:ext cx="1962378" cy="1962376"/>
              <a:chOff x="1530069" y="2395440"/>
              <a:chExt cx="2657803" cy="2657803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6C1296C-26BE-4EC8-84C8-5F53FC28B046}"/>
                  </a:ext>
                </a:extLst>
              </p:cNvPr>
              <p:cNvSpPr/>
              <p:nvPr/>
            </p:nvSpPr>
            <p:spPr>
              <a:xfrm>
                <a:off x="1530069" y="2395440"/>
                <a:ext cx="2657803" cy="2657803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48000"/>
                </a:schemeClr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D2DDAB3C-0619-4A14-B248-71CE78481938}"/>
                  </a:ext>
                </a:extLst>
              </p:cNvPr>
              <p:cNvSpPr/>
              <p:nvPr/>
            </p:nvSpPr>
            <p:spPr>
              <a:xfrm>
                <a:off x="1530069" y="3267782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C2053BA-4409-47B7-8078-5FC6567A79D6}"/>
                  </a:ext>
                </a:extLst>
              </p:cNvPr>
              <p:cNvSpPr/>
              <p:nvPr/>
            </p:nvSpPr>
            <p:spPr>
              <a:xfrm flipV="1">
                <a:off x="1530069" y="3203044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9150A1A-1F5F-42A1-95D7-0C0B07C62472}"/>
                    </a:ext>
                  </a:extLst>
                </p:cNvPr>
                <p:cNvSpPr txBox="1"/>
                <p:nvPr/>
              </p:nvSpPr>
              <p:spPr>
                <a:xfrm>
                  <a:off x="5646901" y="3048212"/>
                  <a:ext cx="17234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𝑚𝑎𝑠𝑠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9150A1A-1F5F-42A1-95D7-0C0B07C62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901" y="3048212"/>
                  <a:ext cx="1723466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804F2DC-8587-4E87-A214-FE2EE807C1F3}"/>
              </a:ext>
            </a:extLst>
          </p:cNvPr>
          <p:cNvSpPr txBox="1"/>
          <p:nvPr/>
        </p:nvSpPr>
        <p:spPr>
          <a:xfrm>
            <a:off x="625891" y="313181"/>
            <a:ext cx="3208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Spherical Symmetry Allows:</a:t>
            </a:r>
            <a:endParaRPr lang="en-CA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908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4"/>
    </mc:Choice>
    <mc:Fallback xmlns="">
      <p:transition spd="slow" advTm="6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A126C2-E87E-4102-A0A3-359C90769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108: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Schwarzschild Solution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7CB3D-91F1-454B-8A4F-808ABC5EEA37}"/>
              </a:ext>
            </a:extLst>
          </p:cNvPr>
          <p:cNvSpPr txBox="1"/>
          <p:nvPr/>
        </p:nvSpPr>
        <p:spPr>
          <a:xfrm>
            <a:off x="351298" y="2114550"/>
            <a:ext cx="1171409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Schwarzschild Metric Derivation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Interpretation of Schwarzschild Metric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Gravitational Time Dilation, Event Horizon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Schwarzschild Geodesics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gravitational lensing, perihelion shift</a:t>
            </a:r>
          </a:p>
          <a:p>
            <a:pPr marL="857250" indent="-857250">
              <a:buFont typeface="+mj-lt"/>
              <a:buAutoNum type="alphaLcPeriod"/>
            </a:pPr>
            <a:r>
              <a:rPr lang="en-US" sz="3800" dirty="0"/>
              <a:t>Alternative coordinates in Schwarzschild geometry 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Gravitational Doppler Effect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8F1EF4-ACCB-426C-A3CF-DC6BDFB021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2000" y="3884760"/>
              <a:ext cx="424800" cy="531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8F1EF4-ACCB-426C-A3CF-DC6BDFB021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640" y="3875400"/>
                <a:ext cx="443520" cy="5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2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2"/>
    </mc:Choice>
    <mc:Fallback xmlns="">
      <p:transition spd="slow" advTm="5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2E3955C-904F-4CB6-87F3-4C3C9D47B5D6}"/>
              </a:ext>
            </a:extLst>
          </p:cNvPr>
          <p:cNvGrpSpPr/>
          <p:nvPr/>
        </p:nvGrpSpPr>
        <p:grpSpPr>
          <a:xfrm rot="18900000">
            <a:off x="4833938" y="251279"/>
            <a:ext cx="6660806" cy="5831500"/>
            <a:chOff x="3557588" y="537029"/>
            <a:chExt cx="6660806" cy="58315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9A9C8E-8A85-4594-AF78-724E9A0E040D}"/>
                </a:ext>
              </a:extLst>
            </p:cNvPr>
            <p:cNvSpPr/>
            <p:nvPr/>
          </p:nvSpPr>
          <p:spPr>
            <a:xfrm>
              <a:off x="3559419" y="537029"/>
              <a:ext cx="5783944" cy="5783942"/>
            </a:xfrm>
            <a:prstGeom prst="ellipse">
              <a:avLst/>
            </a:prstGeom>
            <a:solidFill>
              <a:schemeClr val="bg1">
                <a:alpha val="52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 dirty="0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27C2759C-4F83-459B-BC08-96045A75CD5F}"/>
                </a:ext>
              </a:extLst>
            </p:cNvPr>
            <p:cNvSpPr/>
            <p:nvPr/>
          </p:nvSpPr>
          <p:spPr>
            <a:xfrm flipV="1">
              <a:off x="3559419" y="2370185"/>
              <a:ext cx="5783944" cy="2279014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8C72A809-88DC-40FA-8FD6-D881DEB858B1}"/>
                </a:ext>
              </a:extLst>
            </p:cNvPr>
            <p:cNvSpPr/>
            <p:nvPr/>
          </p:nvSpPr>
          <p:spPr>
            <a:xfrm>
              <a:off x="3559419" y="2324861"/>
              <a:ext cx="5783944" cy="2279016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B691B02-2E91-4291-8B81-F3961C12B102}"/>
                </a:ext>
              </a:extLst>
            </p:cNvPr>
            <p:cNvGrpSpPr/>
            <p:nvPr/>
          </p:nvGrpSpPr>
          <p:grpSpPr>
            <a:xfrm>
              <a:off x="3557588" y="2367538"/>
              <a:ext cx="6660806" cy="2279016"/>
              <a:chOff x="779136" y="4205019"/>
              <a:chExt cx="4085658" cy="1397921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33E072E2-43F8-4816-AADB-BA5F58D7189F}"/>
                  </a:ext>
                </a:extLst>
              </p:cNvPr>
              <p:cNvSpPr/>
              <p:nvPr/>
            </p:nvSpPr>
            <p:spPr>
              <a:xfrm>
                <a:off x="779136" y="4205019"/>
                <a:ext cx="3547801" cy="1397921"/>
              </a:xfrm>
              <a:prstGeom prst="arc">
                <a:avLst>
                  <a:gd name="adj1" fmla="val 20507370"/>
                  <a:gd name="adj2" fmla="val 2324312"/>
                </a:avLst>
              </a:prstGeom>
              <a:ln w="76200"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7F1033C-F5EE-4189-A33B-8A18BE160D18}"/>
                      </a:ext>
                    </a:extLst>
                  </p:cNvPr>
                  <p:cNvSpPr txBox="1"/>
                  <p:nvPr/>
                </p:nvSpPr>
                <p:spPr>
                  <a:xfrm>
                    <a:off x="4319280" y="4628679"/>
                    <a:ext cx="545514" cy="4719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CA" sz="4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7F1033C-F5EE-4189-A33B-8A18BE160D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9280" y="4628679"/>
                    <a:ext cx="545514" cy="4719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B21CC43-3CB8-456C-85DA-C85F74B9A369}"/>
                </a:ext>
              </a:extLst>
            </p:cNvPr>
            <p:cNvGrpSpPr/>
            <p:nvPr/>
          </p:nvGrpSpPr>
          <p:grpSpPr>
            <a:xfrm>
              <a:off x="3573735" y="555956"/>
              <a:ext cx="5783943" cy="5812573"/>
              <a:chOff x="789040" y="3108795"/>
              <a:chExt cx="3547801" cy="3565363"/>
            </a:xfrm>
          </p:grpSpPr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AE0CC672-5D8B-461D-B123-1F617523DAFF}"/>
                  </a:ext>
                </a:extLst>
              </p:cNvPr>
              <p:cNvSpPr/>
              <p:nvPr/>
            </p:nvSpPr>
            <p:spPr>
              <a:xfrm>
                <a:off x="789040" y="3108795"/>
                <a:ext cx="3547801" cy="3565363"/>
              </a:xfrm>
              <a:prstGeom prst="arc">
                <a:avLst>
                  <a:gd name="adj1" fmla="val 17968736"/>
                  <a:gd name="adj2" fmla="val 20239791"/>
                </a:avLst>
              </a:prstGeom>
              <a:ln w="76200">
                <a:solidFill>
                  <a:srgbClr val="002060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4D72D5B-0639-489C-878F-07F19B3E9B97}"/>
                      </a:ext>
                    </a:extLst>
                  </p:cNvPr>
                  <p:cNvSpPr txBox="1"/>
                  <p:nvPr/>
                </p:nvSpPr>
                <p:spPr>
                  <a:xfrm>
                    <a:off x="3883683" y="3280817"/>
                    <a:ext cx="299178" cy="4719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4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34D72D5B-0639-489C-878F-07F19B3E9B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3683" y="3280817"/>
                    <a:ext cx="299178" cy="4719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6A98854-731B-49A7-8AD4-E239060BD971}"/>
                </a:ext>
              </a:extLst>
            </p:cNvPr>
            <p:cNvGrpSpPr/>
            <p:nvPr/>
          </p:nvGrpSpPr>
          <p:grpSpPr>
            <a:xfrm>
              <a:off x="3692247" y="2447810"/>
              <a:ext cx="1658646" cy="967340"/>
              <a:chOff x="861734" y="4269235"/>
              <a:chExt cx="1017393" cy="593355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ED3403C-1701-49CE-B7AC-FB33C8288D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1734" y="4862590"/>
                <a:ext cx="1017393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AE6249B-AD48-467E-9082-C5B43AE2201C}"/>
                      </a:ext>
                    </a:extLst>
                  </p:cNvPr>
                  <p:cNvSpPr txBox="1"/>
                  <p:nvPr/>
                </p:nvSpPr>
                <p:spPr>
                  <a:xfrm>
                    <a:off x="1188457" y="4269235"/>
                    <a:ext cx="545514" cy="4719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CA" sz="4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AE6249B-AD48-467E-9082-C5B43AE220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8457" y="4269235"/>
                    <a:ext cx="545514" cy="47196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06C8C2B-8BAC-4D9C-976F-1F1E699BFC3E}"/>
              </a:ext>
            </a:extLst>
          </p:cNvPr>
          <p:cNvGrpSpPr/>
          <p:nvPr/>
        </p:nvGrpSpPr>
        <p:grpSpPr>
          <a:xfrm>
            <a:off x="6856117" y="2447809"/>
            <a:ext cx="1962378" cy="1962376"/>
            <a:chOff x="5484517" y="2447809"/>
            <a:chExt cx="1962378" cy="19623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814B29-C451-4CE1-931C-A9F57822DC26}"/>
                </a:ext>
              </a:extLst>
            </p:cNvPr>
            <p:cNvGrpSpPr/>
            <p:nvPr/>
          </p:nvGrpSpPr>
          <p:grpSpPr>
            <a:xfrm>
              <a:off x="5484517" y="2447809"/>
              <a:ext cx="1962378" cy="1962376"/>
              <a:chOff x="1530069" y="2395440"/>
              <a:chExt cx="2657803" cy="2657803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14D17FB-4397-4711-8A34-2F658BA1C260}"/>
                  </a:ext>
                </a:extLst>
              </p:cNvPr>
              <p:cNvSpPr/>
              <p:nvPr/>
            </p:nvSpPr>
            <p:spPr>
              <a:xfrm>
                <a:off x="1530069" y="2395440"/>
                <a:ext cx="2657803" cy="2657803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48000"/>
                </a:schemeClr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19C8DA27-88E9-46AD-818C-DEDAC500CF1B}"/>
                  </a:ext>
                </a:extLst>
              </p:cNvPr>
              <p:cNvSpPr/>
              <p:nvPr/>
            </p:nvSpPr>
            <p:spPr>
              <a:xfrm>
                <a:off x="1530069" y="3267782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FD4DE219-AAFF-49E2-A0EB-71F777F620AB}"/>
                  </a:ext>
                </a:extLst>
              </p:cNvPr>
              <p:cNvSpPr/>
              <p:nvPr/>
            </p:nvSpPr>
            <p:spPr>
              <a:xfrm flipV="1">
                <a:off x="1530069" y="3203044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D2E6976-55D4-41FF-A42A-1B09697E3D0B}"/>
                    </a:ext>
                  </a:extLst>
                </p:cNvPr>
                <p:cNvSpPr txBox="1"/>
                <p:nvPr/>
              </p:nvSpPr>
              <p:spPr>
                <a:xfrm>
                  <a:off x="5646901" y="3048212"/>
                  <a:ext cx="17234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𝑚𝑎𝑠𝑠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D2E6976-55D4-41FF-A42A-1B09697E3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901" y="3048212"/>
                  <a:ext cx="1723466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90F73D-ED12-4A3A-8B04-9422F0816695}"/>
              </a:ext>
            </a:extLst>
          </p:cNvPr>
          <p:cNvGrpSpPr/>
          <p:nvPr/>
        </p:nvGrpSpPr>
        <p:grpSpPr>
          <a:xfrm rot="18900000">
            <a:off x="5021698" y="2359200"/>
            <a:ext cx="5769626" cy="2265826"/>
            <a:chOff x="12299277" y="3564912"/>
            <a:chExt cx="4500787" cy="1767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21E90F8-369B-4F52-BB68-358870BB6698}"/>
                </a:ext>
              </a:extLst>
            </p:cNvPr>
            <p:cNvSpPr/>
            <p:nvPr/>
          </p:nvSpPr>
          <p:spPr>
            <a:xfrm rot="16200000">
              <a:off x="13665905" y="2198284"/>
              <a:ext cx="1767532" cy="4500787"/>
            </a:xfrm>
            <a:prstGeom prst="ellipse">
              <a:avLst/>
            </a:prstGeom>
            <a:noFill/>
            <a:ln w="952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EACF2EE-2625-42A1-BC89-EB0D1432C4B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4549671" y="3342382"/>
              <a:ext cx="0" cy="455569"/>
            </a:xfrm>
            <a:prstGeom prst="straightConnector1">
              <a:avLst/>
            </a:prstGeom>
            <a:ln w="952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043192-E171-418C-A31F-8F949BB523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4544908" y="5101663"/>
              <a:ext cx="0" cy="455569"/>
            </a:xfrm>
            <a:prstGeom prst="straightConnector1">
              <a:avLst/>
            </a:prstGeom>
            <a:ln w="952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F31141-BEF4-4B7E-B0D4-8825AE4C88F2}"/>
              </a:ext>
            </a:extLst>
          </p:cNvPr>
          <p:cNvGrpSpPr/>
          <p:nvPr/>
        </p:nvGrpSpPr>
        <p:grpSpPr>
          <a:xfrm>
            <a:off x="408136" y="3203216"/>
            <a:ext cx="3371711" cy="2446456"/>
            <a:chOff x="-203460" y="1090873"/>
            <a:chExt cx="2921557" cy="2446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2494C62-D734-49EE-B3C1-C23982E45FAF}"/>
                    </a:ext>
                  </a:extLst>
                </p:cNvPr>
                <p:cNvSpPr txBox="1"/>
                <p:nvPr/>
              </p:nvSpPr>
              <p:spPr>
                <a:xfrm>
                  <a:off x="582684" y="1090873"/>
                  <a:ext cx="1453752" cy="107215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2494C62-D734-49EE-B3C1-C23982E45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684" y="1090873"/>
                  <a:ext cx="1453752" cy="10721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6E069C1-F6F0-4611-ADA0-E5C22F9A4EEC}"/>
                    </a:ext>
                  </a:extLst>
                </p:cNvPr>
                <p:cNvSpPr txBox="1"/>
                <p:nvPr/>
              </p:nvSpPr>
              <p:spPr>
                <a:xfrm>
                  <a:off x="-203460" y="2388938"/>
                  <a:ext cx="2921557" cy="114839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6E069C1-F6F0-4611-ADA0-E5C22F9A4E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3460" y="2388938"/>
                  <a:ext cx="2921557" cy="11483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F17A59-9743-4F06-BA05-1333B27CD45F}"/>
              </a:ext>
            </a:extLst>
          </p:cNvPr>
          <p:cNvGrpSpPr/>
          <p:nvPr/>
        </p:nvGrpSpPr>
        <p:grpSpPr>
          <a:xfrm>
            <a:off x="6856117" y="2452479"/>
            <a:ext cx="1962378" cy="1962376"/>
            <a:chOff x="5484517" y="2447809"/>
            <a:chExt cx="1962378" cy="19623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41566B7-989A-45A1-9622-E5FCA764900B}"/>
                </a:ext>
              </a:extLst>
            </p:cNvPr>
            <p:cNvGrpSpPr/>
            <p:nvPr/>
          </p:nvGrpSpPr>
          <p:grpSpPr>
            <a:xfrm>
              <a:off x="5484517" y="2447809"/>
              <a:ext cx="1962378" cy="1962376"/>
              <a:chOff x="1530069" y="2395440"/>
              <a:chExt cx="2657803" cy="2657803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6C1296C-26BE-4EC8-84C8-5F53FC28B046}"/>
                  </a:ext>
                </a:extLst>
              </p:cNvPr>
              <p:cNvSpPr/>
              <p:nvPr/>
            </p:nvSpPr>
            <p:spPr>
              <a:xfrm>
                <a:off x="1530069" y="2395440"/>
                <a:ext cx="2657803" cy="2657803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48000"/>
                </a:schemeClr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D2DDAB3C-0619-4A14-B248-71CE78481938}"/>
                  </a:ext>
                </a:extLst>
              </p:cNvPr>
              <p:cNvSpPr/>
              <p:nvPr/>
            </p:nvSpPr>
            <p:spPr>
              <a:xfrm>
                <a:off x="1530069" y="3267782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C2053BA-4409-47B7-8078-5FC6567A79D6}"/>
                  </a:ext>
                </a:extLst>
              </p:cNvPr>
              <p:cNvSpPr/>
              <p:nvPr/>
            </p:nvSpPr>
            <p:spPr>
              <a:xfrm flipV="1">
                <a:off x="1530069" y="3203044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9150A1A-1F5F-42A1-95D7-0C0B07C62472}"/>
                    </a:ext>
                  </a:extLst>
                </p:cNvPr>
                <p:cNvSpPr txBox="1"/>
                <p:nvPr/>
              </p:nvSpPr>
              <p:spPr>
                <a:xfrm>
                  <a:off x="5646901" y="3048212"/>
                  <a:ext cx="17234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𝑚𝑎𝑠𝑠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9150A1A-1F5F-42A1-95D7-0C0B07C62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901" y="3048212"/>
                  <a:ext cx="1723466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804F2DC-8587-4E87-A214-FE2EE807C1F3}"/>
              </a:ext>
            </a:extLst>
          </p:cNvPr>
          <p:cNvSpPr txBox="1"/>
          <p:nvPr/>
        </p:nvSpPr>
        <p:spPr>
          <a:xfrm>
            <a:off x="625891" y="313181"/>
            <a:ext cx="3208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Spherical Symmetry Allows: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428106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03">
        <p159:morph option="byObject"/>
      </p:transition>
    </mc:Choice>
    <mc:Fallback xmlns="">
      <p:transition spd="slow" advTm="4403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54D382-7569-433E-B606-754E536D378E}"/>
                  </a:ext>
                </a:extLst>
              </p:cNvPr>
              <p:cNvSpPr txBox="1"/>
              <p:nvPr/>
            </p:nvSpPr>
            <p:spPr>
              <a:xfrm>
                <a:off x="1373970" y="1121241"/>
                <a:ext cx="10537636" cy="2640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d>
                                          <m:d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d>
                                          <m:d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4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44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54D382-7569-433E-B606-754E536D3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970" y="1121241"/>
                <a:ext cx="10537636" cy="2640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CAA4DD-6371-42E3-B900-3A5376C910C1}"/>
                  </a:ext>
                </a:extLst>
              </p:cNvPr>
              <p:cNvSpPr txBox="1"/>
              <p:nvPr/>
            </p:nvSpPr>
            <p:spPr>
              <a:xfrm>
                <a:off x="1254908" y="5427726"/>
                <a:ext cx="2530052" cy="11453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CAA4DD-6371-42E3-B900-3A5376C91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08" y="5427726"/>
                <a:ext cx="2530052" cy="1145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50044B-06FF-4FF1-8AC0-BC31C1D14EFB}"/>
              </a:ext>
            </a:extLst>
          </p:cNvPr>
          <p:cNvSpPr txBox="1"/>
          <p:nvPr/>
        </p:nvSpPr>
        <p:spPr>
          <a:xfrm>
            <a:off x="117988" y="105578"/>
            <a:ext cx="120740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/>
              <a:t>Relativity 108a: Schwarzschild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95C242-3C5E-4AD3-BEF1-A0CE157CF00C}"/>
                  </a:ext>
                </a:extLst>
              </p:cNvPr>
              <p:cNvSpPr txBox="1"/>
              <p:nvPr/>
            </p:nvSpPr>
            <p:spPr>
              <a:xfrm>
                <a:off x="117988" y="4122356"/>
                <a:ext cx="3984031" cy="10767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95C242-3C5E-4AD3-BEF1-A0CE157CF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8" y="4122356"/>
                <a:ext cx="3984031" cy="10767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5C9490-39FC-497A-8866-E3E7A12DF27C}"/>
                  </a:ext>
                </a:extLst>
              </p:cNvPr>
              <p:cNvSpPr txBox="1"/>
              <p:nvPr/>
            </p:nvSpPr>
            <p:spPr>
              <a:xfrm>
                <a:off x="4245375" y="4073899"/>
                <a:ext cx="5013595" cy="260661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</m:oMath>
                </a14:m>
                <a:r>
                  <a:rPr lang="en-GB" sz="48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5C9490-39FC-497A-8866-E3E7A12DF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375" y="4073899"/>
                <a:ext cx="5013595" cy="26066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64CB3-5A2E-47F7-9093-F39204830935}"/>
                  </a:ext>
                </a:extLst>
              </p:cNvPr>
              <p:cNvSpPr txBox="1"/>
              <p:nvPr/>
            </p:nvSpPr>
            <p:spPr>
              <a:xfrm>
                <a:off x="8731166" y="5320054"/>
                <a:ext cx="1976437" cy="1172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364CB3-5A2E-47F7-9093-F3920483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166" y="5320054"/>
                <a:ext cx="1976437" cy="11721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B31827-99FB-422C-9DA0-0B781426F7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97600" y="1096560"/>
              <a:ext cx="7284960" cy="5487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B31827-99FB-422C-9DA0-0B781426F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8240" y="1087200"/>
                <a:ext cx="7303680" cy="5506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4741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0"/>
    </mc:Choice>
    <mc:Fallback xmlns="">
      <p:transition spd="slow" advTm="23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C255C8-DAAF-45A4-AC48-93EA6D856567}"/>
                  </a:ext>
                </a:extLst>
              </p:cNvPr>
              <p:cNvSpPr txBox="1"/>
              <p:nvPr/>
            </p:nvSpPr>
            <p:spPr>
              <a:xfrm>
                <a:off x="504456" y="2352230"/>
                <a:ext cx="3984031" cy="10767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C255C8-DAAF-45A4-AC48-93EA6D856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56" y="2352230"/>
                <a:ext cx="3984031" cy="1076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BFBF0E-055E-4CCF-8173-5A578CEE5867}"/>
                  </a:ext>
                </a:extLst>
              </p:cNvPr>
              <p:cNvSpPr txBox="1"/>
              <p:nvPr/>
            </p:nvSpPr>
            <p:spPr>
              <a:xfrm>
                <a:off x="5159105" y="2158143"/>
                <a:ext cx="3449343" cy="117218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4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BFBF0E-055E-4CCF-8173-5A578CEE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05" y="2158143"/>
                <a:ext cx="3449343" cy="1172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A095DF-D934-4B3B-B3F7-8EFBEF7158D0}"/>
                  </a:ext>
                </a:extLst>
              </p:cNvPr>
              <p:cNvSpPr txBox="1"/>
              <p:nvPr/>
            </p:nvSpPr>
            <p:spPr>
              <a:xfrm>
                <a:off x="82345" y="3819314"/>
                <a:ext cx="4828253" cy="245156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=0−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GB" sz="4000" b="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A095DF-D934-4B3B-B3F7-8EFBEF71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5" y="3819314"/>
                <a:ext cx="4828253" cy="245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544252-66B8-4511-B1DF-6A6F58D00B2D}"/>
                  </a:ext>
                </a:extLst>
              </p:cNvPr>
              <p:cNvSpPr txBox="1"/>
              <p:nvPr/>
            </p:nvSpPr>
            <p:spPr>
              <a:xfrm>
                <a:off x="5024897" y="3417163"/>
                <a:ext cx="7167103" cy="35201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GB" sz="3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3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5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GB" sz="35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GB" sz="35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5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35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5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5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GB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5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35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3500" b="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3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sSup>
                          <m:sSupPr>
                            <m:ctrlP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3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8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3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3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3800" i="1">
                        <a:latin typeface="Cambria Math" panose="02040503050406030204" pitchFamily="18" charset="0"/>
                      </a:rPr>
                      <m:t>= −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544252-66B8-4511-B1DF-6A6F58D00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897" y="3417163"/>
                <a:ext cx="7167103" cy="3520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E85ED7-7E77-4CE6-B389-ED3C66935D06}"/>
              </a:ext>
            </a:extLst>
          </p:cNvPr>
          <p:cNvCxnSpPr>
            <a:cxnSpLocks/>
          </p:cNvCxnSpPr>
          <p:nvPr/>
        </p:nvCxnSpPr>
        <p:spPr>
          <a:xfrm>
            <a:off x="4929647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843936-690F-4C83-95B6-D6E4CADAFB1F}"/>
                  </a:ext>
                </a:extLst>
              </p:cNvPr>
              <p:cNvSpPr txBox="1"/>
              <p:nvPr/>
            </p:nvSpPr>
            <p:spPr>
              <a:xfrm>
                <a:off x="105697" y="92684"/>
                <a:ext cx="11980606" cy="197861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dirty="0"/>
                      <m:t>,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GB" sz="28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dirty="0"/>
                      <m:t>,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/>
                      <m:t> </m:t>
                    </m:r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i="1"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i="1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843936-690F-4C83-95B6-D6E4CADAF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92684"/>
                <a:ext cx="11980606" cy="19786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11EC62-83AA-4573-B2F7-5679AE0B658C}"/>
                  </a:ext>
                </a:extLst>
              </p:cNvPr>
              <p:cNvSpPr txBox="1"/>
              <p:nvPr/>
            </p:nvSpPr>
            <p:spPr>
              <a:xfrm>
                <a:off x="0" y="-2248102"/>
                <a:ext cx="11980606" cy="20598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11EC62-83AA-4573-B2F7-5679AE0B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248102"/>
                <a:ext cx="11980606" cy="20598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A3B817-7467-47A1-8194-4C08735969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680" y="5233320"/>
              <a:ext cx="8448120" cy="1623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A3B817-7467-47A1-8194-4C08735969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20" y="5223960"/>
                <a:ext cx="8466840" cy="1642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2279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8"/>
    </mc:Choice>
    <mc:Fallback xmlns="">
      <p:transition spd="slow" advTm="15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uild="p"/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/>
              <p:nvPr/>
            </p:nvSpPr>
            <p:spPr>
              <a:xfrm>
                <a:off x="105697" y="92684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dirty="0"/>
                      <m:t>,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GB" sz="2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dirty="0"/>
                      <m:t>,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/>
                      <m:t> </m:t>
                    </m:r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i="1"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i="1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92684"/>
                <a:ext cx="11980606" cy="197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C255C8-DAAF-45A4-AC48-93EA6D856567}"/>
                  </a:ext>
                </a:extLst>
              </p:cNvPr>
              <p:cNvSpPr txBox="1"/>
              <p:nvPr/>
            </p:nvSpPr>
            <p:spPr>
              <a:xfrm>
                <a:off x="105697" y="2364834"/>
                <a:ext cx="5420390" cy="9126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𝑠𝑑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C255C8-DAAF-45A4-AC48-93EA6D856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2364834"/>
                <a:ext cx="5420390" cy="912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BFBF0E-055E-4CCF-8173-5A578CEE5867}"/>
                  </a:ext>
                </a:extLst>
              </p:cNvPr>
              <p:cNvSpPr txBox="1"/>
              <p:nvPr/>
            </p:nvSpPr>
            <p:spPr>
              <a:xfrm>
                <a:off x="6029264" y="2324617"/>
                <a:ext cx="6059487" cy="9922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BFBF0E-055E-4CCF-8173-5A578CEE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264" y="2324617"/>
                <a:ext cx="6059487" cy="992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B8B338-B017-4A20-A261-49AD8A1FDE42}"/>
                  </a:ext>
                </a:extLst>
              </p:cNvPr>
              <p:cNvSpPr txBox="1"/>
              <p:nvPr/>
            </p:nvSpPr>
            <p:spPr>
              <a:xfrm>
                <a:off x="78525" y="3647251"/>
                <a:ext cx="4031971" cy="2684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3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33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3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33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33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3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CA" sz="33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B8B338-B017-4A20-A261-49AD8A1FD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5" y="3647251"/>
                <a:ext cx="4031971" cy="26843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F6693-7FC5-46EF-8B85-9814268CE300}"/>
                  </a:ext>
                </a:extLst>
              </p:cNvPr>
              <p:cNvSpPr txBox="1"/>
              <p:nvPr/>
            </p:nvSpPr>
            <p:spPr>
              <a:xfrm>
                <a:off x="7679595" y="3571051"/>
                <a:ext cx="4550506" cy="3272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3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CA" sz="33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3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3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3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3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GB" sz="33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3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33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33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CA" sz="33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33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33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3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33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F6693-7FC5-46EF-8B85-9814268CE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595" y="3571051"/>
                <a:ext cx="4550506" cy="32721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9B97BC-8B5A-4FC7-8CA9-B7E15919ADDA}"/>
                  </a:ext>
                </a:extLst>
              </p:cNvPr>
              <p:cNvSpPr txBox="1"/>
              <p:nvPr/>
            </p:nvSpPr>
            <p:spPr>
              <a:xfrm>
                <a:off x="4289362" y="3571051"/>
                <a:ext cx="3271629" cy="2775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3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3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3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6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36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3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4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9B97BC-8B5A-4FC7-8CA9-B7E15919A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362" y="3571051"/>
                <a:ext cx="3271629" cy="2775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35AEEF-82AE-4C7F-B7F5-0BEF33973C03}"/>
                  </a:ext>
                </a:extLst>
              </p:cNvPr>
              <p:cNvSpPr txBox="1"/>
              <p:nvPr/>
            </p:nvSpPr>
            <p:spPr>
              <a:xfrm>
                <a:off x="130263" y="6830026"/>
                <a:ext cx="3527337" cy="2072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3200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32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35AEEF-82AE-4C7F-B7F5-0BEF33973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3" y="6830026"/>
                <a:ext cx="3527337" cy="20722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895A7-0C00-47B0-A214-80147AF0060A}"/>
                  </a:ext>
                </a:extLst>
              </p:cNvPr>
              <p:cNvSpPr txBox="1"/>
              <p:nvPr/>
            </p:nvSpPr>
            <p:spPr>
              <a:xfrm>
                <a:off x="4516815" y="6830026"/>
                <a:ext cx="4675311" cy="2071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20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sz="3200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32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2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2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895A7-0C00-47B0-A214-80147AF00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815" y="6830026"/>
                <a:ext cx="4675311" cy="20715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652EB6-81E6-45E5-9284-925A1692826D}"/>
              </a:ext>
            </a:extLst>
          </p:cNvPr>
          <p:cNvSpPr txBox="1"/>
          <p:nvPr/>
        </p:nvSpPr>
        <p:spPr>
          <a:xfrm>
            <a:off x="171328" y="-807392"/>
            <a:ext cx="1171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Check your answers:</a:t>
            </a:r>
            <a:br>
              <a:rPr lang="en-CA" sz="2000" dirty="0"/>
            </a:br>
            <a:r>
              <a:rPr lang="en-CA" sz="2000" dirty="0">
                <a:hlinkClick r:id="rId11"/>
              </a:rPr>
              <a:t>https://en.wikipedia.org/wiki/Schwarzschild_geodesics#Mathematical_derivations_of_the_orbital_equation</a:t>
            </a:r>
            <a:endParaRPr lang="en-CA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5221FD-0AD7-492B-8CC1-B67F4172A7C3}"/>
              </a:ext>
            </a:extLst>
          </p:cNvPr>
          <p:cNvGrpSpPr/>
          <p:nvPr/>
        </p:nvGrpSpPr>
        <p:grpSpPr>
          <a:xfrm>
            <a:off x="4110497" y="3445008"/>
            <a:ext cx="3469544" cy="3412992"/>
            <a:chOff x="4110497" y="0"/>
            <a:chExt cx="3469544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D1D86E1-7910-4A0B-8C8B-EF742800F5AB}"/>
                </a:ext>
              </a:extLst>
            </p:cNvPr>
            <p:cNvCxnSpPr>
              <a:cxnSpLocks/>
            </p:cNvCxnSpPr>
            <p:nvPr/>
          </p:nvCxnSpPr>
          <p:spPr>
            <a:xfrm>
              <a:off x="4110497" y="0"/>
              <a:ext cx="0" cy="685800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F85159-8629-4C55-943A-EE2D5821D51E}"/>
                </a:ext>
              </a:extLst>
            </p:cNvPr>
            <p:cNvCxnSpPr>
              <a:cxnSpLocks/>
            </p:cNvCxnSpPr>
            <p:nvPr/>
          </p:nvCxnSpPr>
          <p:spPr>
            <a:xfrm>
              <a:off x="7580041" y="0"/>
              <a:ext cx="0" cy="685800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F89F4-EFAE-4C85-BA0A-723E08F6927E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-2607666"/>
            <a:ext cx="0" cy="12192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CCC2F4-675A-4316-944D-B98CC38266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960" y="4341240"/>
              <a:ext cx="10220040" cy="2466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CCC2F4-675A-4316-944D-B98CC38266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00" y="4331880"/>
                <a:ext cx="10238760" cy="2485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0738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789">
        <p:fade/>
      </p:transition>
    </mc:Choice>
    <mc:Fallback xmlns="">
      <p:transition spd="med" advTm="19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/>
              <p:nvPr/>
            </p:nvSpPr>
            <p:spPr>
              <a:xfrm>
                <a:off x="105697" y="92684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dirty="0"/>
                      <m:t>,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GB" sz="2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dirty="0"/>
                      <m:t>,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/>
                      <m:t> </m:t>
                    </m:r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i="1"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i="1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92684"/>
                <a:ext cx="11980606" cy="197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C255C8-DAAF-45A4-AC48-93EA6D856567}"/>
                  </a:ext>
                </a:extLst>
              </p:cNvPr>
              <p:cNvSpPr txBox="1"/>
              <p:nvPr/>
            </p:nvSpPr>
            <p:spPr>
              <a:xfrm>
                <a:off x="105697" y="2364834"/>
                <a:ext cx="5420390" cy="9126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𝑠𝑑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C255C8-DAAF-45A4-AC48-93EA6D856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2364834"/>
                <a:ext cx="5420390" cy="912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BFBF0E-055E-4CCF-8173-5A578CEE5867}"/>
                  </a:ext>
                </a:extLst>
              </p:cNvPr>
              <p:cNvSpPr txBox="1"/>
              <p:nvPr/>
            </p:nvSpPr>
            <p:spPr>
              <a:xfrm>
                <a:off x="6029264" y="2324617"/>
                <a:ext cx="6059487" cy="9922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BFBF0E-055E-4CCF-8173-5A578CEE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264" y="2324617"/>
                <a:ext cx="6059487" cy="992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35AEEF-82AE-4C7F-B7F5-0BEF33973C03}"/>
                  </a:ext>
                </a:extLst>
              </p:cNvPr>
              <p:cNvSpPr txBox="1"/>
              <p:nvPr/>
            </p:nvSpPr>
            <p:spPr>
              <a:xfrm>
                <a:off x="739863" y="3714013"/>
                <a:ext cx="3965484" cy="27361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𝜃𝜃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35AEEF-82AE-4C7F-B7F5-0BEF33973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63" y="3714013"/>
                <a:ext cx="3965484" cy="2736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895A7-0C00-47B0-A214-80147AF0060A}"/>
                  </a:ext>
                </a:extLst>
              </p:cNvPr>
              <p:cNvSpPr txBox="1"/>
              <p:nvPr/>
            </p:nvSpPr>
            <p:spPr>
              <a:xfrm>
                <a:off x="6302232" y="3714013"/>
                <a:ext cx="5683537" cy="2818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4000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40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𝜙𝜙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4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895A7-0C00-47B0-A214-80147AF00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232" y="3714013"/>
                <a:ext cx="5683537" cy="28188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652EB6-81E6-45E5-9284-925A1692826D}"/>
              </a:ext>
            </a:extLst>
          </p:cNvPr>
          <p:cNvSpPr txBox="1"/>
          <p:nvPr/>
        </p:nvSpPr>
        <p:spPr>
          <a:xfrm>
            <a:off x="171328" y="-807392"/>
            <a:ext cx="1171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Check your answers:</a:t>
            </a:r>
            <a:br>
              <a:rPr lang="en-CA" sz="2000" dirty="0"/>
            </a:br>
            <a:r>
              <a:rPr lang="en-CA" sz="2000" dirty="0">
                <a:hlinkClick r:id="rId8"/>
              </a:rPr>
              <a:t>https://en.wikipedia.org/wiki/Schwarzschild_geodesics#Mathematical_derivations_of_the_orbital_equation</a:t>
            </a:r>
            <a:endParaRPr lang="en-CA" sz="2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1D86E1-7910-4A0B-8C8B-EF742800F5AB}"/>
              </a:ext>
            </a:extLst>
          </p:cNvPr>
          <p:cNvCxnSpPr>
            <a:cxnSpLocks/>
          </p:cNvCxnSpPr>
          <p:nvPr/>
        </p:nvCxnSpPr>
        <p:spPr>
          <a:xfrm>
            <a:off x="6096000" y="3445008"/>
            <a:ext cx="0" cy="341299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F89F4-EFAE-4C85-BA0A-723E08F6927E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-2607666"/>
            <a:ext cx="0" cy="12192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258733-1176-4235-A9CC-F83AA7BC96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0080" y="5500440"/>
              <a:ext cx="10516320" cy="1098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258733-1176-4235-A9CC-F83AA7BC96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0720" y="5491080"/>
                <a:ext cx="10535040" cy="1117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720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92">
        <p:fade/>
      </p:transition>
    </mc:Choice>
    <mc:Fallback xmlns="">
      <p:transition spd="med" advTm="142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/>
              <p:nvPr/>
            </p:nvSpPr>
            <p:spPr>
              <a:xfrm>
                <a:off x="105697" y="3997934"/>
                <a:ext cx="11980606" cy="20598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GB" sz="2800" dirty="0"/>
                      <m:t>,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2800" i="1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nor/>
                      </m:rPr>
                      <a:rPr lang="en-GB" sz="2800" dirty="0"/>
                      <m:t>,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i="1"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i="1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3997934"/>
                <a:ext cx="11980606" cy="2059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652EB6-81E6-45E5-9284-925A1692826D}"/>
              </a:ext>
            </a:extLst>
          </p:cNvPr>
          <p:cNvSpPr txBox="1"/>
          <p:nvPr/>
        </p:nvSpPr>
        <p:spPr>
          <a:xfrm>
            <a:off x="171328" y="-807392"/>
            <a:ext cx="1171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Check your answers:</a:t>
            </a:r>
            <a:br>
              <a:rPr lang="en-CA" sz="2000" dirty="0"/>
            </a:br>
            <a:r>
              <a:rPr lang="en-CA" sz="2000" dirty="0">
                <a:hlinkClick r:id="rId4"/>
              </a:rPr>
              <a:t>https://en.wikipedia.org/wiki/Schwarzschild_geodesics#Mathematical_derivations_of_the_orbital_equation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53E07B-F533-467E-B3FE-B60F13795EF7}"/>
                  </a:ext>
                </a:extLst>
              </p:cNvPr>
              <p:cNvSpPr txBox="1"/>
              <p:nvPr/>
            </p:nvSpPr>
            <p:spPr>
              <a:xfrm>
                <a:off x="105697" y="92684"/>
                <a:ext cx="11980606" cy="197861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m:rPr>
                        <m:nor/>
                      </m:rPr>
                      <a:rPr lang="en-GB" sz="2800" dirty="0"/>
                      <m:t>,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GB" sz="28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GB" sz="2800" dirty="0"/>
                      <m:t>,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8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m:rPr>
                        <m:nor/>
                      </m:rPr>
                      <a:rPr lang="en-CA" sz="2800" dirty="0"/>
                      <m:t> </m:t>
                    </m:r>
                  </m:oMath>
                </a14:m>
                <a:r>
                  <a:rPr lang="en-CA" sz="28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i="1"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i="1"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53E07B-F533-467E-B3FE-B60F1379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92684"/>
                <a:ext cx="11980606" cy="197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2F993C97-CCE7-440E-A335-982A75AAFA64}"/>
              </a:ext>
            </a:extLst>
          </p:cNvPr>
          <p:cNvSpPr/>
          <p:nvPr/>
        </p:nvSpPr>
        <p:spPr>
          <a:xfrm>
            <a:off x="5429220" y="2285109"/>
            <a:ext cx="1476436" cy="15317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F365DF-EAE2-4B25-BC28-B50F8CAFC2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36200" y="3980880"/>
              <a:ext cx="6107760" cy="150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F365DF-EAE2-4B25-BC28-B50F8CAFC2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6840" y="3971520"/>
                <a:ext cx="6126480" cy="1527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2310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11">
        <p:fade/>
      </p:transition>
    </mc:Choice>
    <mc:Fallback xmlns="">
      <p:transition spd="med" advTm="136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54D382-7569-433E-B606-754E536D378E}"/>
                  </a:ext>
                </a:extLst>
              </p:cNvPr>
              <p:cNvSpPr txBox="1"/>
              <p:nvPr/>
            </p:nvSpPr>
            <p:spPr>
              <a:xfrm>
                <a:off x="618535" y="1243214"/>
                <a:ext cx="10954930" cy="307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CA" sz="4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CA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GB" sz="44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CA" sz="4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sz="4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4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GB" sz="4400" i="1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den>
                                            </m:f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4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4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44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54D382-7569-433E-B606-754E536D3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35" y="1243214"/>
                <a:ext cx="10954930" cy="30717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CAA4DD-6371-42E3-B900-3A5376C910C1}"/>
                  </a:ext>
                </a:extLst>
              </p:cNvPr>
              <p:cNvSpPr txBox="1"/>
              <p:nvPr/>
            </p:nvSpPr>
            <p:spPr>
              <a:xfrm>
                <a:off x="9451080" y="111233"/>
                <a:ext cx="2530052" cy="11453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CAA4DD-6371-42E3-B900-3A5376C91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080" y="111233"/>
                <a:ext cx="2530052" cy="1145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50044B-06FF-4FF1-8AC0-BC31C1D14EFB}"/>
              </a:ext>
            </a:extLst>
          </p:cNvPr>
          <p:cNvSpPr txBox="1"/>
          <p:nvPr/>
        </p:nvSpPr>
        <p:spPr>
          <a:xfrm>
            <a:off x="117988" y="136688"/>
            <a:ext cx="69282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/>
              <a:t>Schwarzschild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016B1-D523-4621-A660-C556B5139586}"/>
              </a:ext>
            </a:extLst>
          </p:cNvPr>
          <p:cNvSpPr txBox="1"/>
          <p:nvPr/>
        </p:nvSpPr>
        <p:spPr>
          <a:xfrm>
            <a:off x="6481610" y="6029287"/>
            <a:ext cx="54995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solidFill>
                  <a:srgbClr val="FF0000"/>
                </a:solidFill>
              </a:rPr>
              <a:t>(Killing vectors…)</a:t>
            </a:r>
            <a:endParaRPr lang="en-CA" sz="4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6F6B47-44E1-47E8-83E4-8DA218760A43}"/>
                  </a:ext>
                </a:extLst>
              </p:cNvPr>
              <p:cNvSpPr txBox="1"/>
              <p:nvPr/>
            </p:nvSpPr>
            <p:spPr>
              <a:xfrm>
                <a:off x="236612" y="4554427"/>
                <a:ext cx="4510239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6000" dirty="0"/>
                  <a:t>No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6000" dirty="0"/>
                  <a:t>,</a:t>
                </a:r>
                <a14:m>
                  <m:oMath xmlns:m="http://schemas.openxmlformats.org/officeDocument/2006/math">
                    <m:r>
                      <a:rPr lang="en-GB" sz="60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6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CA" sz="6000" dirty="0"/>
                  <a:t> dependence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6F6B47-44E1-47E8-83E4-8DA218760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12" y="4554427"/>
                <a:ext cx="4510239" cy="1938992"/>
              </a:xfrm>
              <a:prstGeom prst="rect">
                <a:avLst/>
              </a:prstGeom>
              <a:blipFill>
                <a:blip r:embed="rId5"/>
                <a:stretch>
                  <a:fillRect l="-2547" t="-8333" r="-2279" b="-1913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4A7C972-45A8-495A-B2A6-DEDDDD455B25}"/>
              </a:ext>
            </a:extLst>
          </p:cNvPr>
          <p:cNvGrpSpPr/>
          <p:nvPr/>
        </p:nvGrpSpPr>
        <p:grpSpPr>
          <a:xfrm>
            <a:off x="5021374" y="4374029"/>
            <a:ext cx="7006815" cy="1569660"/>
            <a:chOff x="5021374" y="4374029"/>
            <a:chExt cx="7006815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39A226-7D9E-4DC4-8CDA-EA473ABDF91D}"/>
                    </a:ext>
                  </a:extLst>
                </p:cNvPr>
                <p:cNvSpPr txBox="1"/>
                <p:nvPr/>
              </p:nvSpPr>
              <p:spPr>
                <a:xfrm>
                  <a:off x="6528668" y="4374029"/>
                  <a:ext cx="5499521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4800" dirty="0"/>
                    <a:t>Conserved quantities related to </a:t>
                  </a:r>
                  <a14:m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CA" sz="4800" dirty="0"/>
                    <a:t>,</a:t>
                  </a:r>
                  <a14:m>
                    <m:oMath xmlns:m="http://schemas.openxmlformats.org/officeDocument/2006/math">
                      <m:r>
                        <a:rPr lang="en-GB" sz="4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4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en-CA" sz="4800" dirty="0"/>
                    <a:t> ?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39A226-7D9E-4DC4-8CDA-EA473ABDF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668" y="4374029"/>
                  <a:ext cx="5499521" cy="1569660"/>
                </a:xfrm>
                <a:prstGeom prst="rect">
                  <a:avLst/>
                </a:prstGeom>
                <a:blipFill>
                  <a:blip r:embed="rId6"/>
                  <a:stretch>
                    <a:fillRect l="-4545" t="-8560" r="-6652" b="-202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378421E-188F-4EE9-B662-9070BCBF6203}"/>
                </a:ext>
              </a:extLst>
            </p:cNvPr>
            <p:cNvSpPr/>
            <p:nvPr/>
          </p:nvSpPr>
          <p:spPr>
            <a:xfrm>
              <a:off x="5021374" y="4618856"/>
              <a:ext cx="1460235" cy="1106526"/>
            </a:xfrm>
            <a:prstGeom prst="rightArrow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46A3F4D-F6C4-4D42-BD46-50844C1BE7A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88040" y="1892520"/>
              <a:ext cx="6872040" cy="2152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46A3F4D-F6C4-4D42-BD46-50844C1BE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8680" y="1883160"/>
                <a:ext cx="6890760" cy="2171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9097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6"/>
    </mc:Choice>
    <mc:Fallback xmlns="">
      <p:transition spd="slow" advTm="21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/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652EB6-81E6-45E5-9284-925A1692826D}"/>
              </a:ext>
            </a:extLst>
          </p:cNvPr>
          <p:cNvSpPr txBox="1"/>
          <p:nvPr/>
        </p:nvSpPr>
        <p:spPr>
          <a:xfrm>
            <a:off x="171328" y="-807392"/>
            <a:ext cx="1171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Check your answers:</a:t>
            </a:r>
            <a:br>
              <a:rPr lang="en-CA" sz="2000" dirty="0"/>
            </a:br>
            <a:r>
              <a:rPr lang="en-CA" sz="2000" dirty="0">
                <a:hlinkClick r:id="rId4"/>
              </a:rPr>
              <a:t>https://en.wikipedia.org/wiki/Schwarzschild_geodesics#Mathematical_derivations_of_the_orbital_equation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/>
              <p:nvPr/>
            </p:nvSpPr>
            <p:spPr>
              <a:xfrm>
                <a:off x="171328" y="2289774"/>
                <a:ext cx="5238750" cy="439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8" y="2289774"/>
                <a:ext cx="5238750" cy="43950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12DB87-1E27-4E00-B299-EBAEBB134DE1}"/>
                  </a:ext>
                </a:extLst>
              </p:cNvPr>
              <p:cNvSpPr txBox="1"/>
              <p:nvPr/>
            </p:nvSpPr>
            <p:spPr>
              <a:xfrm>
                <a:off x="8097733" y="4631596"/>
                <a:ext cx="3789467" cy="8604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12DB87-1E27-4E00-B299-EBAEBB134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733" y="4631596"/>
                <a:ext cx="3789467" cy="8604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5499AD4-CE8A-4D91-B621-AB57BF0DC2FD}"/>
              </a:ext>
            </a:extLst>
          </p:cNvPr>
          <p:cNvGrpSpPr/>
          <p:nvPr/>
        </p:nvGrpSpPr>
        <p:grpSpPr>
          <a:xfrm>
            <a:off x="5346085" y="5629711"/>
            <a:ext cx="2311830" cy="1015663"/>
            <a:chOff x="5346085" y="5629711"/>
            <a:chExt cx="2311830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7F9AD8-2901-499B-BC94-2FE46FCB7E4A}"/>
                </a:ext>
              </a:extLst>
            </p:cNvPr>
            <p:cNvSpPr txBox="1"/>
            <p:nvPr/>
          </p:nvSpPr>
          <p:spPr>
            <a:xfrm>
              <a:off x="5849895" y="5629711"/>
              <a:ext cx="1808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000" dirty="0">
                  <a:solidFill>
                    <a:srgbClr val="FF6600"/>
                  </a:solidFill>
                </a:rPr>
                <a:t>Constant of Motion</a:t>
              </a:r>
              <a:endParaRPr lang="en-CA" sz="3000" dirty="0">
                <a:solidFill>
                  <a:srgbClr val="FF66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B9E7FD-87F9-4450-9B21-7894101BF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6085" y="6194237"/>
              <a:ext cx="503810" cy="0"/>
            </a:xfrm>
            <a:prstGeom prst="straightConnector1">
              <a:avLst/>
            </a:prstGeom>
            <a:ln w="1143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122A6B-ED84-4596-ACE1-7D252EEA022A}"/>
              </a:ext>
            </a:extLst>
          </p:cNvPr>
          <p:cNvGrpSpPr/>
          <p:nvPr/>
        </p:nvGrpSpPr>
        <p:grpSpPr>
          <a:xfrm>
            <a:off x="5346085" y="2359006"/>
            <a:ext cx="2311830" cy="1015663"/>
            <a:chOff x="5346085" y="2359006"/>
            <a:chExt cx="2311830" cy="10156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386775-3908-40B9-8A77-AFC9C2BF2783}"/>
                </a:ext>
              </a:extLst>
            </p:cNvPr>
            <p:cNvSpPr txBox="1"/>
            <p:nvPr/>
          </p:nvSpPr>
          <p:spPr>
            <a:xfrm>
              <a:off x="5849895" y="2359006"/>
              <a:ext cx="18080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000" dirty="0">
                  <a:solidFill>
                    <a:srgbClr val="FF6600"/>
                  </a:solidFill>
                </a:rPr>
                <a:t>Constant of Motion</a:t>
              </a:r>
              <a:endParaRPr lang="en-CA" sz="3000" dirty="0">
                <a:solidFill>
                  <a:srgbClr val="FF6600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C7FA097-3CFB-4696-BC6E-A6BC032691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6085" y="2866837"/>
              <a:ext cx="503810" cy="0"/>
            </a:xfrm>
            <a:prstGeom prst="straightConnector1">
              <a:avLst/>
            </a:prstGeom>
            <a:ln w="1143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28EB41-42C8-4D6E-89D4-40A64A9BBE59}"/>
              </a:ext>
            </a:extLst>
          </p:cNvPr>
          <p:cNvGrpSpPr/>
          <p:nvPr/>
        </p:nvGrpSpPr>
        <p:grpSpPr>
          <a:xfrm>
            <a:off x="5346085" y="4738677"/>
            <a:ext cx="2226287" cy="646331"/>
            <a:chOff x="5346085" y="4738677"/>
            <a:chExt cx="2226287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182CDC8-3AA0-4852-93EC-2100C7AD1E20}"/>
                    </a:ext>
                  </a:extLst>
                </p:cNvPr>
                <p:cNvSpPr txBox="1"/>
                <p:nvPr/>
              </p:nvSpPr>
              <p:spPr>
                <a:xfrm>
                  <a:off x="5935436" y="4738677"/>
                  <a:ext cx="163693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0=0</m:t>
                        </m:r>
                      </m:oMath>
                    </m:oMathPara>
                  </a14:m>
                  <a:endParaRPr lang="en-CA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182CDC8-3AA0-4852-93EC-2100C7AD1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436" y="4738677"/>
                  <a:ext cx="1636936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6C103D-D490-4B19-8BBE-AF356C937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6085" y="5076637"/>
              <a:ext cx="503810" cy="0"/>
            </a:xfrm>
            <a:prstGeom prst="straightConnector1">
              <a:avLst/>
            </a:prstGeom>
            <a:ln w="1143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083FA8-55F0-4CA4-9DC0-90AAF42C37C9}"/>
              </a:ext>
            </a:extLst>
          </p:cNvPr>
          <p:cNvGrpSpPr/>
          <p:nvPr/>
        </p:nvGrpSpPr>
        <p:grpSpPr>
          <a:xfrm>
            <a:off x="5356568" y="3662011"/>
            <a:ext cx="2741165" cy="646331"/>
            <a:chOff x="5356568" y="3662011"/>
            <a:chExt cx="2741165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137757-7302-4137-8ED2-312643D89A94}"/>
                </a:ext>
              </a:extLst>
            </p:cNvPr>
            <p:cNvSpPr txBox="1"/>
            <p:nvPr/>
          </p:nvSpPr>
          <p:spPr>
            <a:xfrm>
              <a:off x="5734987" y="3662011"/>
              <a:ext cx="2362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Radial </a:t>
              </a:r>
              <a:r>
                <a:rPr lang="en-GB" sz="36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eqn</a:t>
              </a:r>
              <a:endParaRPr lang="en-CA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B2354BE-745C-474B-ABA6-87E90F84D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6568" y="3985177"/>
              <a:ext cx="503810" cy="0"/>
            </a:xfrm>
            <a:prstGeom prst="straightConnector1">
              <a:avLst/>
            </a:prstGeom>
            <a:ln w="1143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79A5CB-4D89-469F-8FD8-E5D878ABFF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960" y="2125440"/>
              <a:ext cx="9098280" cy="3963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79A5CB-4D89-469F-8FD8-E5D878ABFF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600" y="2116080"/>
                <a:ext cx="9117000" cy="3981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326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838">
        <p:fade/>
      </p:transition>
    </mc:Choice>
    <mc:Fallback xmlns="">
      <p:transition spd="med" advTm="26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/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652EB6-81E6-45E5-9284-925A1692826D}"/>
              </a:ext>
            </a:extLst>
          </p:cNvPr>
          <p:cNvSpPr txBox="1"/>
          <p:nvPr/>
        </p:nvSpPr>
        <p:spPr>
          <a:xfrm>
            <a:off x="171328" y="-807392"/>
            <a:ext cx="1171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Check your answers:</a:t>
            </a:r>
            <a:br>
              <a:rPr lang="en-CA" sz="2000" dirty="0"/>
            </a:br>
            <a:r>
              <a:rPr lang="en-CA" sz="2000" dirty="0">
                <a:hlinkClick r:id="rId4"/>
              </a:rPr>
              <a:t>https://en.wikipedia.org/wiki/Schwarzschild_geodesics#Mathematical_derivations_of_the_orbital_equation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/>
              <p:nvPr/>
            </p:nvSpPr>
            <p:spPr>
              <a:xfrm>
                <a:off x="95250" y="2171981"/>
                <a:ext cx="9391649" cy="4547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2171981"/>
                <a:ext cx="9391649" cy="4547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480F09-389A-4F3F-9C55-63E17D3374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86760" y="69480"/>
              <a:ext cx="3695040" cy="6314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480F09-389A-4F3F-9C55-63E17D3374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7400" y="60120"/>
                <a:ext cx="3713760" cy="6333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454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132">
        <p:fade/>
      </p:transition>
    </mc:Choice>
    <mc:Fallback xmlns="">
      <p:transition spd="med" advTm="521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AF738-FDB6-4BA2-B865-E22D377004A2}"/>
                  </a:ext>
                </a:extLst>
              </p:cNvPr>
              <p:cNvSpPr txBox="1"/>
              <p:nvPr/>
            </p:nvSpPr>
            <p:spPr>
              <a:xfrm>
                <a:off x="95250" y="1391182"/>
                <a:ext cx="7439601" cy="5466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3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>
                      <m:sSub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(−1)</m:t>
                    </m:r>
                    <m:r>
                      <a:rPr lang="en-GB" sz="3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8AF738-FDB6-4BA2-B865-E22D3770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1391182"/>
                <a:ext cx="7439601" cy="54668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56C3F8-DC6C-48A2-B8D3-4398E667B9AA}"/>
                  </a:ext>
                </a:extLst>
              </p:cNvPr>
              <p:cNvSpPr txBox="1"/>
              <p:nvPr/>
            </p:nvSpPr>
            <p:spPr>
              <a:xfrm>
                <a:off x="114178" y="38381"/>
                <a:ext cx="6534272" cy="1232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56C3F8-DC6C-48A2-B8D3-4398E667B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8" y="38381"/>
                <a:ext cx="6534272" cy="1232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6199EC-AE59-4AF1-A7F0-3E0232521BA4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-4733241"/>
            <a:ext cx="0" cy="12192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48AF8-A0CF-49EE-9239-2C6A82AF81CE}"/>
                  </a:ext>
                </a:extLst>
              </p:cNvPr>
              <p:cNvSpPr txBox="1"/>
              <p:nvPr/>
            </p:nvSpPr>
            <p:spPr>
              <a:xfrm>
                <a:off x="5162550" y="5991078"/>
                <a:ext cx="130492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E48AF8-A0CF-49EE-9239-2C6A82AF8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550" y="5991078"/>
                <a:ext cx="130492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F4D4F2-DB1A-4D5C-80EE-FBDC3E8ACA68}"/>
                  </a:ext>
                </a:extLst>
              </p:cNvPr>
              <p:cNvSpPr txBox="1"/>
              <p:nvPr/>
            </p:nvSpPr>
            <p:spPr>
              <a:xfrm>
                <a:off x="7591485" y="1840467"/>
                <a:ext cx="4505265" cy="364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is a constant of motion </a:t>
                </a:r>
              </a:p>
              <a:p>
                <a:endParaRPr lang="en-CA" sz="4000" dirty="0"/>
              </a:p>
              <a:p>
                <a:r>
                  <a:rPr lang="en-CA" sz="3600" dirty="0"/>
                  <a:t>(Energy per unit mass)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36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CA" sz="3600" dirty="0"/>
                  <a:t>  </a:t>
                </a:r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F4D4F2-DB1A-4D5C-80EE-FBDC3E8AC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485" y="1840467"/>
                <a:ext cx="4505265" cy="3649332"/>
              </a:xfrm>
              <a:prstGeom prst="rect">
                <a:avLst/>
              </a:prstGeom>
              <a:blipFill>
                <a:blip r:embed="rId6"/>
                <a:stretch>
                  <a:fillRect l="-4295" r="-16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9292390-2DC6-40D8-B836-CA4D7C491512}"/>
              </a:ext>
            </a:extLst>
          </p:cNvPr>
          <p:cNvGrpSpPr/>
          <p:nvPr/>
        </p:nvGrpSpPr>
        <p:grpSpPr>
          <a:xfrm>
            <a:off x="6851035" y="146679"/>
            <a:ext cx="3626464" cy="1015663"/>
            <a:chOff x="5346085" y="2359006"/>
            <a:chExt cx="3626464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CAF16B-6797-4829-919D-8CF53A09F691}"/>
                </a:ext>
              </a:extLst>
            </p:cNvPr>
            <p:cNvSpPr txBox="1"/>
            <p:nvPr/>
          </p:nvSpPr>
          <p:spPr>
            <a:xfrm>
              <a:off x="5849894" y="2359006"/>
              <a:ext cx="31226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000" dirty="0">
                  <a:solidFill>
                    <a:srgbClr val="FF6600"/>
                  </a:solidFill>
                </a:rPr>
                <a:t>Leads to Constant of Motion</a:t>
              </a:r>
              <a:endParaRPr lang="en-CA" sz="3000" dirty="0">
                <a:solidFill>
                  <a:srgbClr val="FF66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145664-D602-4ECB-9B98-185F76168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6085" y="2866837"/>
              <a:ext cx="503810" cy="0"/>
            </a:xfrm>
            <a:prstGeom prst="straightConnector1">
              <a:avLst/>
            </a:prstGeom>
            <a:ln w="1143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14E1A-8669-4273-A636-61C434A00AB6}"/>
                  </a:ext>
                </a:extLst>
              </p:cNvPr>
              <p:cNvSpPr txBox="1"/>
              <p:nvPr/>
            </p:nvSpPr>
            <p:spPr>
              <a:xfrm>
                <a:off x="5105400" y="5036675"/>
                <a:ext cx="130492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C14E1A-8669-4273-A636-61C434A00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036675"/>
                <a:ext cx="130492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136707-1F55-43FD-9376-A62CD2C45C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4000" y="0"/>
              <a:ext cx="11614320" cy="6569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136707-1F55-43FD-9376-A62CD2C45C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4640" y="-9360"/>
                <a:ext cx="11633040" cy="658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8362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47"/>
    </mc:Choice>
    <mc:Fallback xmlns="">
      <p:transition spd="slow" advTm="102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/>
      <p:bldP spid="10" grpId="0" uiExpand="1" build="p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A74971-F298-4717-BD32-52930FE9C48B}"/>
              </a:ext>
            </a:extLst>
          </p:cNvPr>
          <p:cNvSpPr txBox="1"/>
          <p:nvPr/>
        </p:nvSpPr>
        <p:spPr>
          <a:xfrm>
            <a:off x="99192" y="81589"/>
            <a:ext cx="12164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Schwarzschild Geodesics: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Paths massive objects + light means take near spherically-symmetric, electrically neutral, non/slowly-rotating bodies</a:t>
            </a:r>
            <a:endParaRPr lang="en-CA"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49C15C-A962-4E8E-8CDE-892A48B88221}"/>
              </a:ext>
            </a:extLst>
          </p:cNvPr>
          <p:cNvGrpSpPr/>
          <p:nvPr/>
        </p:nvGrpSpPr>
        <p:grpSpPr>
          <a:xfrm>
            <a:off x="1450356" y="2512587"/>
            <a:ext cx="2188374" cy="1875300"/>
            <a:chOff x="1080776" y="2806751"/>
            <a:chExt cx="2188374" cy="1875300"/>
          </a:xfrm>
        </p:grpSpPr>
        <p:pic>
          <p:nvPicPr>
            <p:cNvPr id="1026" name="Picture 2" descr="World, Earth, Globe, Sphere, Planet, Earth Globe, Blue">
              <a:extLst>
                <a:ext uri="{FF2B5EF4-FFF2-40B4-BE49-F238E27FC236}">
                  <a16:creationId xmlns:a16="http://schemas.microsoft.com/office/drawing/2014/main" id="{E9BFC662-3560-4434-BFF3-ACE2355D0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2489" y="2806751"/>
              <a:ext cx="1064948" cy="1064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C8CAA3-4794-48E8-9008-75C002BC5FF6}"/>
                </a:ext>
              </a:extLst>
            </p:cNvPr>
            <p:cNvSpPr txBox="1"/>
            <p:nvPr/>
          </p:nvSpPr>
          <p:spPr>
            <a:xfrm>
              <a:off x="1080776" y="3974165"/>
              <a:ext cx="21883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planets</a:t>
              </a:r>
              <a:endParaRPr lang="en-CA" sz="4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BF2CA2-BF8E-4FB2-92F9-AA382BBF1ABA}"/>
              </a:ext>
            </a:extLst>
          </p:cNvPr>
          <p:cNvGrpSpPr/>
          <p:nvPr/>
        </p:nvGrpSpPr>
        <p:grpSpPr>
          <a:xfrm>
            <a:off x="4525763" y="1793441"/>
            <a:ext cx="2642442" cy="3045875"/>
            <a:chOff x="4534147" y="2098322"/>
            <a:chExt cx="2642442" cy="30458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E45908B-BE5C-4C80-A48F-EFB6477A9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1088" l="9990" r="89985">
                          <a14:foregroundMark x1="47206" y1="10052" x2="53066" y2="10052"/>
                          <a14:foregroundMark x1="39367" y1="88420" x2="46958" y2="91088"/>
                          <a14:foregroundMark x1="46958" y1="91088" x2="57097" y2="89767"/>
                          <a14:foregroundMark x1="57097" y1="89767" x2="59520" y2="882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147" y="2098322"/>
              <a:ext cx="2642442" cy="2522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D6B2C-DBA8-4450-B02B-4B668CAFF68A}"/>
                </a:ext>
              </a:extLst>
            </p:cNvPr>
            <p:cNvSpPr txBox="1"/>
            <p:nvPr/>
          </p:nvSpPr>
          <p:spPr>
            <a:xfrm>
              <a:off x="5030669" y="4436311"/>
              <a:ext cx="16493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stars</a:t>
              </a:r>
              <a:endParaRPr lang="en-CA" sz="4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209429-256A-4BA4-A4B0-97A642D581AF}"/>
              </a:ext>
            </a:extLst>
          </p:cNvPr>
          <p:cNvGrpSpPr/>
          <p:nvPr/>
        </p:nvGrpSpPr>
        <p:grpSpPr>
          <a:xfrm>
            <a:off x="8116981" y="1733127"/>
            <a:ext cx="3112816" cy="3218811"/>
            <a:chOff x="8322092" y="1837823"/>
            <a:chExt cx="3112816" cy="321881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B4D79EF-9BAF-46FA-9F9F-86A822D469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5" t="19195" r="18992" b="23599"/>
            <a:stretch/>
          </p:blipFill>
          <p:spPr bwMode="auto">
            <a:xfrm>
              <a:off x="8441587" y="1837823"/>
              <a:ext cx="2873826" cy="2647648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6DC062-2011-42CF-8525-D1630AEA1D59}"/>
                </a:ext>
              </a:extLst>
            </p:cNvPr>
            <p:cNvSpPr txBox="1"/>
            <p:nvPr/>
          </p:nvSpPr>
          <p:spPr>
            <a:xfrm>
              <a:off x="8322092" y="4348748"/>
              <a:ext cx="31128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black holes</a:t>
              </a:r>
              <a:endParaRPr lang="en-CA" sz="40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F6A358-AA9E-4702-981E-BE65A0A62A39}"/>
              </a:ext>
            </a:extLst>
          </p:cNvPr>
          <p:cNvSpPr txBox="1"/>
          <p:nvPr/>
        </p:nvSpPr>
        <p:spPr>
          <a:xfrm>
            <a:off x="99193" y="5064559"/>
            <a:ext cx="9574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Gravitational effects not see in Newtonian Gravity: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Gravitational lensing of light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Perihelion shift of orbits</a:t>
            </a:r>
            <a:endParaRPr lang="en-CA" sz="3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0A23BD-C7A2-416A-B5D6-7E3D4DF979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1080" y="1203840"/>
              <a:ext cx="11048400" cy="570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0A23BD-C7A2-416A-B5D6-7E3D4DF979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1720" y="1194480"/>
                <a:ext cx="11067120" cy="5727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543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88"/>
    </mc:Choice>
    <mc:Fallback xmlns="">
      <p:transition spd="slow" advTm="51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/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652EB6-81E6-45E5-9284-925A1692826D}"/>
              </a:ext>
            </a:extLst>
          </p:cNvPr>
          <p:cNvSpPr txBox="1"/>
          <p:nvPr/>
        </p:nvSpPr>
        <p:spPr>
          <a:xfrm>
            <a:off x="171328" y="-807392"/>
            <a:ext cx="1171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Check your answers:</a:t>
            </a:r>
            <a:br>
              <a:rPr lang="en-CA" sz="2000" dirty="0"/>
            </a:br>
            <a:r>
              <a:rPr lang="en-CA" sz="2000" dirty="0">
                <a:hlinkClick r:id="rId4"/>
              </a:rPr>
              <a:t>https://en.wikipedia.org/wiki/Schwarzschild_geodesics#Mathematical_derivations_of_the_orbital_equation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/>
              <p:nvPr/>
            </p:nvSpPr>
            <p:spPr>
              <a:xfrm>
                <a:off x="0" y="2324381"/>
                <a:ext cx="12420600" cy="4355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 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80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8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GB" sz="3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8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3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sSup>
                      <m:sSupPr>
                        <m:ctrlPr>
                          <a:rPr lang="en-GB" sz="3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8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8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30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3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GB" sz="3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3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GB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3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3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3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3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300" dirty="0"/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30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3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GB" sz="3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3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GB" sz="3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3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3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3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3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GB" sz="3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3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3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3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4381"/>
                <a:ext cx="12420600" cy="43552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82A959-147D-4030-AD61-B00DAC73DDEE}"/>
                  </a:ext>
                </a:extLst>
              </p:cNvPr>
              <p:cNvSpPr txBox="1"/>
              <p:nvPr/>
            </p:nvSpPr>
            <p:spPr>
              <a:xfrm>
                <a:off x="5676899" y="2467963"/>
                <a:ext cx="2362201" cy="7241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82A959-147D-4030-AD61-B00DAC73D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99" y="2467963"/>
                <a:ext cx="2362201" cy="7241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67310C-8AC8-4035-8CCA-E2A1751078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04960" y="164520"/>
              <a:ext cx="10090440" cy="6420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67310C-8AC8-4035-8CCA-E2A1751078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5600" y="155160"/>
                <a:ext cx="10109160" cy="6439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440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12"/>
    </mc:Choice>
    <mc:Fallback xmlns="">
      <p:transition spd="slow" advTm="27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9B24A6-30C5-4351-AA74-B7052B1177CB}"/>
              </a:ext>
            </a:extLst>
          </p:cNvPr>
          <p:cNvSpPr txBox="1"/>
          <p:nvPr/>
        </p:nvSpPr>
        <p:spPr>
          <a:xfrm>
            <a:off x="62594" y="34229"/>
            <a:ext cx="61413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Newtonian Energy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/>
              <p:nvPr/>
            </p:nvSpPr>
            <p:spPr>
              <a:xfrm>
                <a:off x="424070" y="1386124"/>
                <a:ext cx="7605487" cy="1526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6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𝑚𝑉</m:t>
                    </m:r>
                    <m:d>
                      <m:d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66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A3BAFF-9960-4A14-AEB1-646B082E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70" y="1386124"/>
                <a:ext cx="7605487" cy="15265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7CFD3D-CB60-4A77-B72E-FF6A03D9276C}"/>
              </a:ext>
            </a:extLst>
          </p:cNvPr>
          <p:cNvSpPr txBox="1"/>
          <p:nvPr/>
        </p:nvSpPr>
        <p:spPr>
          <a:xfrm>
            <a:off x="62594" y="3593762"/>
            <a:ext cx="109392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Schwarzschild Spacetime “Energy”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2646D8-939D-45CF-870D-483C7312D33C}"/>
              </a:ext>
            </a:extLst>
          </p:cNvPr>
          <p:cNvCxnSpPr>
            <a:cxnSpLocks/>
          </p:cNvCxnSpPr>
          <p:nvPr/>
        </p:nvCxnSpPr>
        <p:spPr>
          <a:xfrm>
            <a:off x="0" y="3498006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230308-5EA3-4640-9647-794AE86F1BB0}"/>
                  </a:ext>
                </a:extLst>
              </p:cNvPr>
              <p:cNvSpPr txBox="1"/>
              <p:nvPr/>
            </p:nvSpPr>
            <p:spPr>
              <a:xfrm>
                <a:off x="663221" y="4866283"/>
                <a:ext cx="7367587" cy="1491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ℰ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60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230308-5EA3-4640-9647-794AE86F1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21" y="4866283"/>
                <a:ext cx="7367587" cy="14912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F4D415A8-84F4-4C92-89D0-DBEC411BFFF2}"/>
              </a:ext>
            </a:extLst>
          </p:cNvPr>
          <p:cNvSpPr/>
          <p:nvPr/>
        </p:nvSpPr>
        <p:spPr>
          <a:xfrm>
            <a:off x="545513" y="795939"/>
            <a:ext cx="8432802" cy="2740673"/>
          </a:xfrm>
          <a:prstGeom prst="mathMultiply">
            <a:avLst>
              <a:gd name="adj1" fmla="val 11334"/>
            </a:avLst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87B199-BC47-4634-8DBA-CC3134EA4AE4}"/>
                  </a:ext>
                </a:extLst>
              </p:cNvPr>
              <p:cNvSpPr txBox="1"/>
              <p:nvPr/>
            </p:nvSpPr>
            <p:spPr>
              <a:xfrm>
                <a:off x="8179135" y="4565882"/>
                <a:ext cx="3707171" cy="21236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400" dirty="0"/>
                  <a:t>“constant of motion for </a:t>
                </a:r>
                <a:br>
                  <a:rPr lang="en-GB" sz="4400" dirty="0"/>
                </a:br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400" dirty="0"/>
                  <a:t>-translation”</a:t>
                </a:r>
                <a:endParaRPr lang="en-CA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87B199-BC47-4634-8DBA-CC3134EA4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135" y="4565882"/>
                <a:ext cx="3707171" cy="2123658"/>
              </a:xfrm>
              <a:prstGeom prst="rect">
                <a:avLst/>
              </a:prstGeom>
              <a:blipFill>
                <a:blip r:embed="rId5"/>
                <a:stretch>
                  <a:fillRect t="-5085" r="-3746" b="-118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3306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4"/>
    </mc:Choice>
    <mc:Fallback xmlns="">
      <p:transition spd="slow" advTm="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7CFD3D-CB60-4A77-B72E-FF6A03D9276C}"/>
              </a:ext>
            </a:extLst>
          </p:cNvPr>
          <p:cNvSpPr txBox="1"/>
          <p:nvPr/>
        </p:nvSpPr>
        <p:spPr>
          <a:xfrm>
            <a:off x="56272" y="62983"/>
            <a:ext cx="109392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Schwarzschild Spacetime “Energy”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230308-5EA3-4640-9647-794AE86F1BB0}"/>
                  </a:ext>
                </a:extLst>
              </p:cNvPr>
              <p:cNvSpPr txBox="1"/>
              <p:nvPr/>
            </p:nvSpPr>
            <p:spPr>
              <a:xfrm>
                <a:off x="424071" y="1117265"/>
                <a:ext cx="5962662" cy="1211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ℰ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d>
                      <m:d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230308-5EA3-4640-9647-794AE86F1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71" y="1117265"/>
                <a:ext cx="5962662" cy="1211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EAA89-DD27-47F0-B668-2E4EBA2DD7B3}"/>
                  </a:ext>
                </a:extLst>
              </p:cNvPr>
              <p:cNvSpPr txBox="1"/>
              <p:nvPr/>
            </p:nvSpPr>
            <p:spPr>
              <a:xfrm>
                <a:off x="1619824" y="3951367"/>
                <a:ext cx="3140858" cy="1422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𝑐</m:t>
                    </m:r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EAA89-DD27-47F0-B668-2E4EBA2DD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824" y="3951367"/>
                <a:ext cx="3140858" cy="14221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89BEFE7-1026-4298-9DF4-2712321233BC}"/>
              </a:ext>
            </a:extLst>
          </p:cNvPr>
          <p:cNvGrpSpPr/>
          <p:nvPr/>
        </p:nvGrpSpPr>
        <p:grpSpPr>
          <a:xfrm>
            <a:off x="2505248" y="2502384"/>
            <a:ext cx="1660292" cy="1380745"/>
            <a:chOff x="2575256" y="2487870"/>
            <a:chExt cx="1660292" cy="138074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E19DC02-A82B-4220-9D2E-40D8D42BDB89}"/>
                </a:ext>
              </a:extLst>
            </p:cNvPr>
            <p:cNvCxnSpPr>
              <a:cxnSpLocks/>
            </p:cNvCxnSpPr>
            <p:nvPr/>
          </p:nvCxnSpPr>
          <p:spPr>
            <a:xfrm>
              <a:off x="3432517" y="2487870"/>
              <a:ext cx="0" cy="138074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1A4308-086B-490B-9DDA-5FEE34E7CC02}"/>
                    </a:ext>
                  </a:extLst>
                </p:cNvPr>
                <p:cNvSpPr txBox="1"/>
                <p:nvPr/>
              </p:nvSpPr>
              <p:spPr>
                <a:xfrm>
                  <a:off x="2575256" y="2721114"/>
                  <a:ext cx="1660292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1A4308-086B-490B-9DDA-5FEE34E7CC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256" y="2721114"/>
                  <a:ext cx="1660292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CCE5D-B0D4-4320-BE68-8A4323D4FCAC}"/>
                  </a:ext>
                </a:extLst>
              </p:cNvPr>
              <p:cNvSpPr txBox="1"/>
              <p:nvPr/>
            </p:nvSpPr>
            <p:spPr>
              <a:xfrm>
                <a:off x="1619824" y="5740735"/>
                <a:ext cx="314086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CCE5D-B0D4-4320-BE68-8A4323D4F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824" y="5740735"/>
                <a:ext cx="3140862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FE8CE00-3ABF-4FE4-A903-9CB06EDFFB91}"/>
              </a:ext>
            </a:extLst>
          </p:cNvPr>
          <p:cNvGrpSpPr/>
          <p:nvPr/>
        </p:nvGrpSpPr>
        <p:grpSpPr>
          <a:xfrm>
            <a:off x="6386733" y="2941147"/>
            <a:ext cx="5736750" cy="3716146"/>
            <a:chOff x="6386733" y="2941147"/>
            <a:chExt cx="5736750" cy="37161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D9455C5-3593-4BA2-BA4B-9943F063523B}"/>
                    </a:ext>
                  </a:extLst>
                </p:cNvPr>
                <p:cNvSpPr txBox="1"/>
                <p:nvPr/>
              </p:nvSpPr>
              <p:spPr>
                <a:xfrm>
                  <a:off x="6386733" y="3772144"/>
                  <a:ext cx="5736750" cy="28851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GB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GB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D9455C5-3593-4BA2-BA4B-9943F0635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733" y="3772144"/>
                  <a:ext cx="5736750" cy="288514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A6E039-954E-4B87-B00C-E4224B200DFF}"/>
                </a:ext>
              </a:extLst>
            </p:cNvPr>
            <p:cNvSpPr txBox="1"/>
            <p:nvPr/>
          </p:nvSpPr>
          <p:spPr>
            <a:xfrm>
              <a:off x="6386733" y="2941147"/>
              <a:ext cx="391071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dirty="0"/>
                <a:t>4-momentum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B45F71-0FD6-4DBB-B273-F018F8F4AE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14200" y="4280040"/>
              <a:ext cx="1314360" cy="125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B45F71-0FD6-4DBB-B273-F018F8F4AE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04840" y="4270680"/>
                <a:ext cx="1333080" cy="144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5815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77"/>
    </mc:Choice>
    <mc:Fallback xmlns="">
      <p:transition spd="slow" advTm="18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/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652EB6-81E6-45E5-9284-925A1692826D}"/>
              </a:ext>
            </a:extLst>
          </p:cNvPr>
          <p:cNvSpPr txBox="1"/>
          <p:nvPr/>
        </p:nvSpPr>
        <p:spPr>
          <a:xfrm>
            <a:off x="171328" y="-807392"/>
            <a:ext cx="1171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Check your answers:</a:t>
            </a:r>
            <a:br>
              <a:rPr lang="en-CA" sz="2000" dirty="0"/>
            </a:br>
            <a:r>
              <a:rPr lang="en-CA" sz="2000" dirty="0">
                <a:hlinkClick r:id="rId4"/>
              </a:rPr>
              <a:t>https://en.wikipedia.org/wiki/Schwarzschild_geodesics#Mathematical_derivations_of_the_orbital_equation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/>
              <p:nvPr/>
            </p:nvSpPr>
            <p:spPr>
              <a:xfrm>
                <a:off x="95250" y="2171981"/>
                <a:ext cx="8002483" cy="4642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GB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2171981"/>
                <a:ext cx="8002483" cy="46426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12DB87-1E27-4E00-B299-EBAEBB134DE1}"/>
                  </a:ext>
                </a:extLst>
              </p:cNvPr>
              <p:cNvSpPr txBox="1"/>
              <p:nvPr/>
            </p:nvSpPr>
            <p:spPr>
              <a:xfrm>
                <a:off x="7792931" y="3443288"/>
                <a:ext cx="3789467" cy="8604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12DB87-1E27-4E00-B299-EBAEBB134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931" y="3443288"/>
                <a:ext cx="3789467" cy="8604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EAFEC-BCB3-4DF5-B75A-86A9E1533EEA}"/>
                  </a:ext>
                </a:extLst>
              </p:cNvPr>
              <p:cNvSpPr txBox="1"/>
              <p:nvPr/>
            </p:nvSpPr>
            <p:spPr>
              <a:xfrm>
                <a:off x="8620594" y="5571504"/>
                <a:ext cx="2134143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EAFEC-BCB3-4DF5-B75A-86A9E1533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594" y="5571504"/>
                <a:ext cx="2134143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0E59F2-BB81-4688-A24A-E53485CD61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8000" y="1405440"/>
              <a:ext cx="11279880" cy="524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0E59F2-BB81-4688-A24A-E53485CD61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8640" y="1396080"/>
                <a:ext cx="11298600" cy="5265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30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63"/>
    </mc:Choice>
    <mc:Fallback xmlns="">
      <p:transition spd="slow" advTm="44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9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/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652EB6-81E6-45E5-9284-925A1692826D}"/>
              </a:ext>
            </a:extLst>
          </p:cNvPr>
          <p:cNvSpPr txBox="1"/>
          <p:nvPr/>
        </p:nvSpPr>
        <p:spPr>
          <a:xfrm>
            <a:off x="171328" y="-807392"/>
            <a:ext cx="1171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Check your answers:</a:t>
            </a:r>
            <a:br>
              <a:rPr lang="en-CA" sz="2000" dirty="0"/>
            </a:br>
            <a:r>
              <a:rPr lang="en-CA" sz="2000" dirty="0">
                <a:hlinkClick r:id="rId4"/>
              </a:rPr>
              <a:t>https://en.wikipedia.org/wiki/Schwarzschild_geodesics#Mathematical_derivations_of_the_orbital_equation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/>
              <p:nvPr/>
            </p:nvSpPr>
            <p:spPr>
              <a:xfrm>
                <a:off x="95250" y="2171981"/>
                <a:ext cx="7620543" cy="439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+2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+2</m:t>
                    </m:r>
                    <m:func>
                      <m:func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" y="2171981"/>
                <a:ext cx="7620543" cy="43950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12DB87-1E27-4E00-B299-EBAEBB134DE1}"/>
                  </a:ext>
                </a:extLst>
              </p:cNvPr>
              <p:cNvSpPr txBox="1"/>
              <p:nvPr/>
            </p:nvSpPr>
            <p:spPr>
              <a:xfrm>
                <a:off x="8097733" y="3507494"/>
                <a:ext cx="3789467" cy="8604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12DB87-1E27-4E00-B299-EBAEBB134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733" y="3507494"/>
                <a:ext cx="3789467" cy="8604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D6F5F5-99BB-4E75-BFD6-F386681B78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240" y="1410840"/>
              <a:ext cx="9976320" cy="5343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D6F5F5-99BB-4E75-BFD6-F386681B7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880" y="1401480"/>
                <a:ext cx="9995040" cy="5361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722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34"/>
    </mc:Choice>
    <mc:Fallback xmlns="">
      <p:transition spd="slow" advTm="1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A652EB6-81E6-45E5-9284-925A1692826D}"/>
              </a:ext>
            </a:extLst>
          </p:cNvPr>
          <p:cNvSpPr txBox="1"/>
          <p:nvPr/>
        </p:nvSpPr>
        <p:spPr>
          <a:xfrm>
            <a:off x="171328" y="-807392"/>
            <a:ext cx="1171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Check your answers:</a:t>
            </a:r>
            <a:br>
              <a:rPr lang="en-CA" sz="2000" dirty="0"/>
            </a:br>
            <a:r>
              <a:rPr lang="en-CA" sz="2000" dirty="0">
                <a:hlinkClick r:id="rId3"/>
              </a:rPr>
              <a:t>https://en.wikipedia.org/wiki/Schwarzschild_geodesics#Mathematical_derivations_of_the_orbital_equation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/>
              <p:nvPr/>
            </p:nvSpPr>
            <p:spPr>
              <a:xfrm>
                <a:off x="171328" y="190781"/>
                <a:ext cx="4791135" cy="1148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+2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8" y="190781"/>
                <a:ext cx="4791135" cy="1148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3D7F72-F0BB-436D-B012-D3A8170D691A}"/>
                  </a:ext>
                </a:extLst>
              </p:cNvPr>
              <p:cNvSpPr txBox="1"/>
              <p:nvPr/>
            </p:nvSpPr>
            <p:spPr>
              <a:xfrm>
                <a:off x="495059" y="1714591"/>
                <a:ext cx="4991223" cy="5125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000" i="1" dirty="0">
                    <a:latin typeface="Cambria Math" panose="02040503050406030204" pitchFamily="18" charset="0"/>
                  </a:rPr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3D7F72-F0BB-436D-B012-D3A8170D6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59" y="1714591"/>
                <a:ext cx="4991223" cy="51254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577EA7-67B9-44F8-A214-B3594D3E6B64}"/>
                  </a:ext>
                </a:extLst>
              </p:cNvPr>
              <p:cNvSpPr txBox="1"/>
              <p:nvPr/>
            </p:nvSpPr>
            <p:spPr>
              <a:xfrm>
                <a:off x="6753285" y="2100627"/>
                <a:ext cx="4505265" cy="43533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 is a constant of motion </a:t>
                </a:r>
              </a:p>
              <a:p>
                <a:endParaRPr lang="en-CA" sz="4000" dirty="0"/>
              </a:p>
              <a:p>
                <a:r>
                  <a:rPr lang="en-CA" sz="4000" dirty="0"/>
                  <a:t>(Angular momentum per unit mass)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577EA7-67B9-44F8-A214-B3594D3E6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85" y="2100627"/>
                <a:ext cx="4505265" cy="4353371"/>
              </a:xfrm>
              <a:prstGeom prst="rect">
                <a:avLst/>
              </a:prstGeom>
              <a:blipFill>
                <a:blip r:embed="rId6"/>
                <a:stretch>
                  <a:fillRect l="-4430" r="-65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5E6CDB-60E9-4333-B37A-80F841A7098A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-4542741"/>
            <a:ext cx="0" cy="12192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61F380-978A-46E4-B3C7-ACBFDE602AC9}"/>
              </a:ext>
            </a:extLst>
          </p:cNvPr>
          <p:cNvGrpSpPr/>
          <p:nvPr/>
        </p:nvGrpSpPr>
        <p:grpSpPr>
          <a:xfrm>
            <a:off x="6851035" y="146679"/>
            <a:ext cx="3626464" cy="1015663"/>
            <a:chOff x="5346085" y="2359006"/>
            <a:chExt cx="3626464" cy="1015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B74717-97A8-4071-9606-9B954EA850DF}"/>
                </a:ext>
              </a:extLst>
            </p:cNvPr>
            <p:cNvSpPr txBox="1"/>
            <p:nvPr/>
          </p:nvSpPr>
          <p:spPr>
            <a:xfrm>
              <a:off x="5849894" y="2359006"/>
              <a:ext cx="31226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000" dirty="0">
                  <a:solidFill>
                    <a:srgbClr val="FF6600"/>
                  </a:solidFill>
                </a:rPr>
                <a:t>Leads to Constant of Motion</a:t>
              </a:r>
              <a:endParaRPr lang="en-CA" sz="3000" dirty="0">
                <a:solidFill>
                  <a:srgbClr val="FF66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64B6F9-9AD2-46BD-891A-9182B1E6A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6085" y="2866837"/>
              <a:ext cx="503810" cy="0"/>
            </a:xfrm>
            <a:prstGeom prst="straightConnector1">
              <a:avLst/>
            </a:prstGeom>
            <a:ln w="1143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94556E-BC9B-4A59-901F-254A374C268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8640" y="751680"/>
              <a:ext cx="10171440" cy="570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94556E-BC9B-4A59-901F-254A374C26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9280" y="742320"/>
                <a:ext cx="10190160" cy="572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6439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66"/>
    </mc:Choice>
    <mc:Fallback xmlns="">
      <p:transition spd="slow" advTm="52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B1FCADE-6A50-4376-8302-4D88CF82B75D}"/>
              </a:ext>
            </a:extLst>
          </p:cNvPr>
          <p:cNvGrpSpPr/>
          <p:nvPr/>
        </p:nvGrpSpPr>
        <p:grpSpPr>
          <a:xfrm>
            <a:off x="633190" y="392145"/>
            <a:ext cx="5858098" cy="3348201"/>
            <a:chOff x="447452" y="2449545"/>
            <a:chExt cx="5858098" cy="3348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9873F79-4A37-468E-9A6E-5DAF5C10336C}"/>
                    </a:ext>
                  </a:extLst>
                </p:cNvPr>
                <p:cNvSpPr txBox="1"/>
                <p:nvPr/>
              </p:nvSpPr>
              <p:spPr>
                <a:xfrm>
                  <a:off x="447452" y="4356389"/>
                  <a:ext cx="3576636" cy="14413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9873F79-4A37-468E-9A6E-5DAF5C10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52" y="4356389"/>
                  <a:ext cx="3576636" cy="14413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C0B164B-06FF-4D8E-8D04-E15E4F848684}"/>
                    </a:ext>
                  </a:extLst>
                </p:cNvPr>
                <p:cNvSpPr txBox="1"/>
                <p:nvPr/>
              </p:nvSpPr>
              <p:spPr>
                <a:xfrm>
                  <a:off x="447452" y="2449545"/>
                  <a:ext cx="5858098" cy="14912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GB" sz="600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6000" dirty="0"/>
                    <a:t> 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C0B164B-06FF-4D8E-8D04-E15E4F848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52" y="2449545"/>
                  <a:ext cx="5858098" cy="14912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E44AF5-E671-4E9A-BE21-6D5821A80523}"/>
                  </a:ext>
                </a:extLst>
              </p:cNvPr>
              <p:cNvSpPr txBox="1"/>
              <p:nvPr/>
            </p:nvSpPr>
            <p:spPr>
              <a:xfrm>
                <a:off x="514239" y="4457633"/>
                <a:ext cx="6096000" cy="1649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60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E44AF5-E671-4E9A-BE21-6D5821A8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39" y="4457633"/>
                <a:ext cx="6096000" cy="1649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A08741E-C1BE-488D-BB27-F571C20B7B28}"/>
              </a:ext>
            </a:extLst>
          </p:cNvPr>
          <p:cNvGrpSpPr/>
          <p:nvPr/>
        </p:nvGrpSpPr>
        <p:grpSpPr>
          <a:xfrm>
            <a:off x="6472127" y="392144"/>
            <a:ext cx="4983728" cy="3348201"/>
            <a:chOff x="6183086" y="117520"/>
            <a:chExt cx="4983728" cy="33482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CF903F-3F98-470D-90D1-934AEED52C0B}"/>
                </a:ext>
              </a:extLst>
            </p:cNvPr>
            <p:cNvSpPr txBox="1"/>
            <p:nvPr/>
          </p:nvSpPr>
          <p:spPr>
            <a:xfrm>
              <a:off x="7291500" y="346121"/>
              <a:ext cx="3875314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6000" dirty="0"/>
                <a:t>Constants of Motion</a:t>
              </a:r>
              <a:endParaRPr lang="en-CA" sz="6000" dirty="0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FB00AB83-8F98-4F87-B470-AE3FB2FBAFF7}"/>
                </a:ext>
              </a:extLst>
            </p:cNvPr>
            <p:cNvSpPr/>
            <p:nvPr/>
          </p:nvSpPr>
          <p:spPr>
            <a:xfrm>
              <a:off x="6183086" y="117520"/>
              <a:ext cx="783770" cy="3348201"/>
            </a:xfrm>
            <a:prstGeom prst="rightBrace">
              <a:avLst>
                <a:gd name="adj1" fmla="val 8333"/>
                <a:gd name="adj2" fmla="val 39075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0A13CB-E73E-479C-9080-7D2B754799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9880" y="4207680"/>
              <a:ext cx="5003640" cy="2361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0A13CB-E73E-479C-9080-7D2B754799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520" y="4198320"/>
                <a:ext cx="5022360" cy="2380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381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2"/>
    </mc:Choice>
    <mc:Fallback xmlns="">
      <p:transition spd="slow" advTm="11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A652EB6-81E6-45E5-9284-925A1692826D}"/>
              </a:ext>
            </a:extLst>
          </p:cNvPr>
          <p:cNvSpPr txBox="1"/>
          <p:nvPr/>
        </p:nvSpPr>
        <p:spPr>
          <a:xfrm>
            <a:off x="171328" y="-807392"/>
            <a:ext cx="1171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Check your answers:</a:t>
            </a:r>
            <a:br>
              <a:rPr lang="en-CA" sz="2000" dirty="0"/>
            </a:br>
            <a:r>
              <a:rPr lang="en-CA" sz="2000" dirty="0">
                <a:hlinkClick r:id="rId3"/>
              </a:rPr>
              <a:t>https://en.wikipedia.org/wiki/Schwarzschild_geodesics#Mathematical_derivations_of_the_orbital_equation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594E5A-5EF5-40FD-BC88-FD150509D633}"/>
                  </a:ext>
                </a:extLst>
              </p:cNvPr>
              <p:cNvSpPr txBox="1"/>
              <p:nvPr/>
            </p:nvSpPr>
            <p:spPr>
              <a:xfrm>
                <a:off x="435091" y="60690"/>
                <a:ext cx="8823210" cy="2228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32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32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3200" i="1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32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594E5A-5EF5-40FD-BC88-FD150509D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91" y="60690"/>
                <a:ext cx="8823210" cy="2228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6C0A75-1474-4823-995A-5F9FFD169274}"/>
                  </a:ext>
                </a:extLst>
              </p:cNvPr>
              <p:cNvSpPr txBox="1"/>
              <p:nvPr/>
            </p:nvSpPr>
            <p:spPr>
              <a:xfrm>
                <a:off x="0" y="2288929"/>
                <a:ext cx="12420600" cy="462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40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9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9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9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9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9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9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9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39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3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9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39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GB" sz="39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39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9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>
                      <m:sSubPr>
                        <m:ctrlPr>
                          <a:rPr lang="en-GB" sz="39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9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9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endParaRPr lang="en-CA" sz="39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6C0A75-1474-4823-995A-5F9FFD169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8929"/>
                <a:ext cx="12420600" cy="4625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A25E9A-9C66-4B9E-AD21-44BABA380E8A}"/>
                  </a:ext>
                </a:extLst>
              </p:cNvPr>
              <p:cNvSpPr txBox="1"/>
              <p:nvPr/>
            </p:nvSpPr>
            <p:spPr>
              <a:xfrm>
                <a:off x="9905999" y="288067"/>
                <a:ext cx="1831860" cy="18115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A25E9A-9C66-4B9E-AD21-44BABA38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9" y="288067"/>
                <a:ext cx="1831860" cy="18115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4F76D7-F7CC-4DC6-8E39-4818663D21F5}"/>
              </a:ext>
            </a:extLst>
          </p:cNvPr>
          <p:cNvCxnSpPr>
            <a:cxnSpLocks/>
          </p:cNvCxnSpPr>
          <p:nvPr/>
        </p:nvCxnSpPr>
        <p:spPr>
          <a:xfrm>
            <a:off x="0" y="2278397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8A249F0-714B-46A0-80C9-6F6D97DF05ED}"/>
              </a:ext>
            </a:extLst>
          </p:cNvPr>
          <p:cNvSpPr/>
          <p:nvPr/>
        </p:nvSpPr>
        <p:spPr>
          <a:xfrm>
            <a:off x="4846696" y="3311771"/>
            <a:ext cx="4411605" cy="1194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2A133E-4A92-4381-A677-786D433B8634}"/>
              </a:ext>
            </a:extLst>
          </p:cNvPr>
          <p:cNvSpPr/>
          <p:nvPr/>
        </p:nvSpPr>
        <p:spPr>
          <a:xfrm>
            <a:off x="9258301" y="3361380"/>
            <a:ext cx="2933699" cy="1194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601F2E-EF70-4BC8-8422-D091C2F597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60240" y="4231080"/>
              <a:ext cx="6130080" cy="2387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601F2E-EF70-4BC8-8422-D091C2F597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50880" y="4221720"/>
                <a:ext cx="6148800" cy="2405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7763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40"/>
    </mc:Choice>
    <mc:Fallback xmlns="">
      <p:transition spd="slow" advTm="21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CC3430-FA04-4FA1-A1E1-FBBB6DE07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001500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CC3430-FA04-4FA1-A1E1-FBBB6DE07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001500" cy="11351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61DBFB-A2A3-424A-995F-1281A0BA1A39}"/>
              </a:ext>
            </a:extLst>
          </p:cNvPr>
          <p:cNvCxnSpPr>
            <a:cxnSpLocks/>
          </p:cNvCxnSpPr>
          <p:nvPr/>
        </p:nvCxnSpPr>
        <p:spPr>
          <a:xfrm>
            <a:off x="0" y="262589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0E83D1-3C6A-406A-9393-733B5BF21252}"/>
                  </a:ext>
                </a:extLst>
              </p:cNvPr>
              <p:cNvSpPr txBox="1"/>
              <p:nvPr/>
            </p:nvSpPr>
            <p:spPr>
              <a:xfrm>
                <a:off x="6648452" y="3123394"/>
                <a:ext cx="4008954" cy="2045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0E83D1-3C6A-406A-9393-733B5BF21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452" y="3123394"/>
                <a:ext cx="4008954" cy="20450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B89375-FB1C-4C81-88DD-EBD58F54D1DC}"/>
                  </a:ext>
                </a:extLst>
              </p:cNvPr>
              <p:cNvSpPr txBox="1"/>
              <p:nvPr/>
            </p:nvSpPr>
            <p:spPr>
              <a:xfrm>
                <a:off x="447452" y="3064400"/>
                <a:ext cx="5096098" cy="32589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ℰ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ℰ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ℰ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B89375-FB1C-4C81-88DD-EBD58F54D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52" y="3064400"/>
                <a:ext cx="5096098" cy="3258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DCC4D-7421-4851-8F80-BB7B5993C9F5}"/>
                  </a:ext>
                </a:extLst>
              </p:cNvPr>
              <p:cNvSpPr txBox="1"/>
              <p:nvPr/>
            </p:nvSpPr>
            <p:spPr>
              <a:xfrm>
                <a:off x="0" y="1297185"/>
                <a:ext cx="12192000" cy="1196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000" b="0" dirty="0"/>
                  <a:t>       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DCC4D-7421-4851-8F80-BB7B5993C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7185"/>
                <a:ext cx="12192000" cy="11960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300A88-53E0-4D55-B761-FF1036DD07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400" y="931680"/>
              <a:ext cx="11990160" cy="5565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300A88-53E0-4D55-B761-FF1036DD0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40" y="922320"/>
                <a:ext cx="12008880" cy="5584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7222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0"/>
    </mc:Choice>
    <mc:Fallback xmlns="">
      <p:transition spd="slow" advTm="36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CC3430-FA04-4FA1-A1E1-FBBB6DE07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001500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CC3430-FA04-4FA1-A1E1-FBBB6DE07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001500" cy="11351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DCC4D-7421-4851-8F80-BB7B5993C9F5}"/>
                  </a:ext>
                </a:extLst>
              </p:cNvPr>
              <p:cNvSpPr txBox="1"/>
              <p:nvPr/>
            </p:nvSpPr>
            <p:spPr>
              <a:xfrm>
                <a:off x="-57150" y="1281419"/>
                <a:ext cx="12363450" cy="1196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000" b="0" dirty="0"/>
                  <a:t>     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DCC4D-7421-4851-8F80-BB7B5993C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281419"/>
                <a:ext cx="12363450" cy="11960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0E7CDE-9282-4479-ABFF-1AB50E560A29}"/>
                  </a:ext>
                </a:extLst>
              </p:cNvPr>
              <p:cNvSpPr txBox="1"/>
              <p:nvPr/>
            </p:nvSpPr>
            <p:spPr>
              <a:xfrm>
                <a:off x="2152650" y="3328301"/>
                <a:ext cx="2438400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00921C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4000" dirty="0"/>
                  <a:t>light-like</a:t>
                </a:r>
                <a:br>
                  <a:rPr lang="en-CA" sz="4000" dirty="0"/>
                </a:br>
                <a:r>
                  <a:rPr lang="en-CA" sz="4000" dirty="0"/>
                  <a:t>geodesics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0E7CDE-9282-4479-ABFF-1AB50E560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50" y="3328301"/>
                <a:ext cx="2438400" cy="1938992"/>
              </a:xfrm>
              <a:prstGeom prst="rect">
                <a:avLst/>
              </a:prstGeom>
              <a:blipFill>
                <a:blip r:embed="rId5"/>
                <a:stretch>
                  <a:fillRect l="-2463" r="-2709" b="-1142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19F17C-7483-439C-B8E4-97CD41447B37}"/>
                  </a:ext>
                </a:extLst>
              </p:cNvPr>
              <p:cNvSpPr txBox="1"/>
              <p:nvPr/>
            </p:nvSpPr>
            <p:spPr>
              <a:xfrm>
                <a:off x="7600950" y="3143635"/>
                <a:ext cx="2438400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921C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4000" dirty="0"/>
                  <a:t>time-like</a:t>
                </a:r>
                <a:br>
                  <a:rPr lang="en-CA" sz="4000" dirty="0"/>
                </a:br>
                <a:r>
                  <a:rPr lang="en-CA" sz="4000" dirty="0"/>
                  <a:t>geodesics</a:t>
                </a:r>
              </a:p>
              <a:p>
                <a:pPr algn="ctr"/>
                <a:r>
                  <a:rPr lang="en-CA" sz="2400" dirty="0"/>
                  <a:t>(massive bodies)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19F17C-7483-439C-B8E4-97CD41447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50" y="3143635"/>
                <a:ext cx="2438400" cy="2308324"/>
              </a:xfrm>
              <a:prstGeom prst="rect">
                <a:avLst/>
              </a:prstGeom>
              <a:blipFill>
                <a:blip r:embed="rId6"/>
                <a:stretch>
                  <a:fillRect l="-2709" r="-2463" b="-44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508120-DAB9-42BA-A958-BB19EE7619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0360" y="1427400"/>
              <a:ext cx="789840" cy="816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508120-DAB9-42BA-A958-BB19EE7619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000" y="1418040"/>
                <a:ext cx="808560" cy="835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2172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45">
        <p:fade/>
      </p:transition>
    </mc:Choice>
    <mc:Fallback xmlns="">
      <p:transition spd="med" advTm="13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B2D14F-9BE0-4514-9C81-547653B0BF68}"/>
              </a:ext>
            </a:extLst>
          </p:cNvPr>
          <p:cNvSpPr txBox="1"/>
          <p:nvPr/>
        </p:nvSpPr>
        <p:spPr>
          <a:xfrm>
            <a:off x="59493" y="1477328"/>
            <a:ext cx="1217605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800" dirty="0"/>
              <a:t>Quick review of geodesics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800" dirty="0"/>
              <a:t>Review orbits in Newtonian gravity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800" dirty="0"/>
              <a:t>Derive Schwarzschild geodesics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400" dirty="0"/>
              <a:t>Compare Newtonian Gravity + General Relativity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4400" dirty="0"/>
              <a:t>Massive bodies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4400" dirty="0"/>
              <a:t>Light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4400" dirty="0"/>
              <a:t>Perihelion Shift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54DF0-D6DF-44EE-B13D-B2AA6A16B8F5}"/>
              </a:ext>
            </a:extLst>
          </p:cNvPr>
          <p:cNvSpPr txBox="1"/>
          <p:nvPr/>
        </p:nvSpPr>
        <p:spPr>
          <a:xfrm>
            <a:off x="211890" y="0"/>
            <a:ext cx="61000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dirty="0">
                <a:solidFill>
                  <a:srgbClr val="0070C0"/>
                </a:solidFill>
              </a:rPr>
              <a:t>This Video:</a:t>
            </a:r>
            <a:endParaRPr lang="en-CA" sz="9000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544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1"/>
    </mc:Choice>
    <mc:Fallback xmlns="">
      <p:transition spd="slow" advTm="17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CC3430-FA04-4FA1-A1E1-FBBB6DE07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001500" cy="11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CC3430-FA04-4FA1-A1E1-FBBB6DE07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001500" cy="11351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E15B4-A4FA-42C9-AA5E-A9848B0DD9B7}"/>
                  </a:ext>
                </a:extLst>
              </p:cNvPr>
              <p:cNvSpPr txBox="1"/>
              <p:nvPr/>
            </p:nvSpPr>
            <p:spPr>
              <a:xfrm>
                <a:off x="612890" y="2469001"/>
                <a:ext cx="11830050" cy="4385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  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  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00921C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i="1">
                            <a:solidFill>
                              <a:srgbClr val="00921C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3E15B4-A4FA-42C9-AA5E-A9848B0DD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90" y="2469001"/>
                <a:ext cx="11830050" cy="43854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76802B-AED4-42D5-A1CD-839A16DBA098}"/>
                  </a:ext>
                </a:extLst>
              </p:cNvPr>
              <p:cNvSpPr txBox="1"/>
              <p:nvPr/>
            </p:nvSpPr>
            <p:spPr>
              <a:xfrm>
                <a:off x="-57150" y="1281419"/>
                <a:ext cx="12363450" cy="1196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000" b="0" dirty="0"/>
                  <a:t>     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76802B-AED4-42D5-A1CD-839A16DBA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1281419"/>
                <a:ext cx="12363450" cy="11960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892831-E081-4A04-8A4F-61C19C91176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1680" y="2307240"/>
              <a:ext cx="11601720" cy="373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892831-E081-4A04-8A4F-61C19C9117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2320" y="2297880"/>
                <a:ext cx="11620440" cy="3750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928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143">
        <p:fade/>
      </p:transition>
    </mc:Choice>
    <mc:Fallback xmlns="">
      <p:transition spd="med" advTm="581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58F56-AEAF-42A3-8F5A-7CCAE668F52C}"/>
                  </a:ext>
                </a:extLst>
              </p:cNvPr>
              <p:cNvSpPr txBox="1"/>
              <p:nvPr/>
            </p:nvSpPr>
            <p:spPr>
              <a:xfrm>
                <a:off x="258677" y="260638"/>
                <a:ext cx="8500314" cy="4680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921C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921C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4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58F56-AEAF-42A3-8F5A-7CCAE668F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7" y="260638"/>
                <a:ext cx="8500314" cy="4680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CCB72-F25A-4AB7-9FC2-FA3A29794F56}"/>
                  </a:ext>
                </a:extLst>
              </p:cNvPr>
              <p:cNvSpPr txBox="1"/>
              <p:nvPr/>
            </p:nvSpPr>
            <p:spPr>
              <a:xfrm>
                <a:off x="9261307" y="1490008"/>
                <a:ext cx="2438400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00921C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4000" dirty="0"/>
                  <a:t>light-like</a:t>
                </a:r>
                <a:br>
                  <a:rPr lang="en-CA" sz="4000" dirty="0"/>
                </a:br>
                <a:r>
                  <a:rPr lang="en-CA" sz="4000" dirty="0"/>
                  <a:t>geodesics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CCB72-F25A-4AB7-9FC2-FA3A29794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307" y="1490008"/>
                <a:ext cx="2438400" cy="1938992"/>
              </a:xfrm>
              <a:prstGeom prst="rect">
                <a:avLst/>
              </a:prstGeom>
              <a:blipFill>
                <a:blip r:embed="rId4"/>
                <a:stretch>
                  <a:fillRect l="-2463" r="-2709" b="-11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059AD-9FF8-4DA7-8692-0C84F40AA2ED}"/>
                  </a:ext>
                </a:extLst>
              </p:cNvPr>
              <p:cNvSpPr txBox="1"/>
              <p:nvPr/>
            </p:nvSpPr>
            <p:spPr>
              <a:xfrm>
                <a:off x="9261307" y="3985845"/>
                <a:ext cx="2438400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921C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4000" dirty="0"/>
                  <a:t>time-like</a:t>
                </a:r>
                <a:br>
                  <a:rPr lang="en-CA" sz="4000" dirty="0"/>
                </a:br>
                <a:r>
                  <a:rPr lang="en-CA" sz="4000" dirty="0"/>
                  <a:t>geodesics</a:t>
                </a:r>
              </a:p>
              <a:p>
                <a:pPr algn="ctr"/>
                <a:r>
                  <a:rPr lang="en-CA" sz="2400" dirty="0"/>
                  <a:t>(massive bodies)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059AD-9FF8-4DA7-8692-0C84F40A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307" y="3985845"/>
                <a:ext cx="2438400" cy="2308324"/>
              </a:xfrm>
              <a:prstGeom prst="rect">
                <a:avLst/>
              </a:prstGeom>
              <a:blipFill>
                <a:blip r:embed="rId5"/>
                <a:stretch>
                  <a:fillRect l="-2463" r="-2709" b="-415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2192A8E-61E7-40E9-A8FD-D23C4842D95A}"/>
              </a:ext>
            </a:extLst>
          </p:cNvPr>
          <p:cNvGrpSpPr/>
          <p:nvPr/>
        </p:nvGrpSpPr>
        <p:grpSpPr>
          <a:xfrm>
            <a:off x="4193627" y="4941150"/>
            <a:ext cx="3771277" cy="1558880"/>
            <a:chOff x="4193627" y="4941150"/>
            <a:chExt cx="3771277" cy="1558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9AB5613-CA7A-4DE0-88E8-422EFF5C3E87}"/>
                    </a:ext>
                  </a:extLst>
                </p:cNvPr>
                <p:cNvSpPr txBox="1"/>
                <p:nvPr/>
              </p:nvSpPr>
              <p:spPr>
                <a:xfrm>
                  <a:off x="4574003" y="5609850"/>
                  <a:ext cx="2580776" cy="8901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9AB5613-CA7A-4DE0-88E8-422EFF5C3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4003" y="5609850"/>
                  <a:ext cx="2580776" cy="8901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154446E-02BB-4B63-9809-34149EEA2648}"/>
                </a:ext>
              </a:extLst>
            </p:cNvPr>
            <p:cNvSpPr/>
            <p:nvPr/>
          </p:nvSpPr>
          <p:spPr>
            <a:xfrm rot="5400000">
              <a:off x="5744916" y="3389861"/>
              <a:ext cx="668700" cy="377127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5802768-69B5-4B9E-A1CD-C19CF885F9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3480" y="1089360"/>
              <a:ext cx="11095560" cy="562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5802768-69B5-4B9E-A1CD-C19CF885F9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4120" y="1080000"/>
                <a:ext cx="11114280" cy="5640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06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14"/>
    </mc:Choice>
    <mc:Fallback xmlns="">
      <p:transition spd="slow" advTm="3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58F56-AEAF-42A3-8F5A-7CCAE668F52C}"/>
                  </a:ext>
                </a:extLst>
              </p:cNvPr>
              <p:cNvSpPr txBox="1"/>
              <p:nvPr/>
            </p:nvSpPr>
            <p:spPr>
              <a:xfrm>
                <a:off x="188338" y="72580"/>
                <a:ext cx="8941594" cy="4598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   </a:t>
                </a:r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58F56-AEAF-42A3-8F5A-7CCAE668F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8" y="72580"/>
                <a:ext cx="8941594" cy="4598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CCB72-F25A-4AB7-9FC2-FA3A29794F56}"/>
                  </a:ext>
                </a:extLst>
              </p:cNvPr>
              <p:cNvSpPr txBox="1"/>
              <p:nvPr/>
            </p:nvSpPr>
            <p:spPr>
              <a:xfrm>
                <a:off x="9565262" y="2818927"/>
                <a:ext cx="2438400" cy="12490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CCB72-F25A-4AB7-9FC2-FA3A29794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262" y="2818927"/>
                <a:ext cx="2438400" cy="1249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059AD-9FF8-4DA7-8692-0C84F40AA2ED}"/>
                  </a:ext>
                </a:extLst>
              </p:cNvPr>
              <p:cNvSpPr txBox="1"/>
              <p:nvPr/>
            </p:nvSpPr>
            <p:spPr>
              <a:xfrm>
                <a:off x="9565262" y="260638"/>
                <a:ext cx="2438400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921C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4000" dirty="0"/>
                  <a:t>time-like</a:t>
                </a:r>
                <a:br>
                  <a:rPr lang="en-CA" sz="4000" dirty="0"/>
                </a:br>
                <a:r>
                  <a:rPr lang="en-CA" sz="4000" dirty="0"/>
                  <a:t>geodesics</a:t>
                </a:r>
              </a:p>
              <a:p>
                <a:pPr algn="ctr"/>
                <a:r>
                  <a:rPr lang="en-CA" sz="2400" dirty="0"/>
                  <a:t>(massive bodies)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059AD-9FF8-4DA7-8692-0C84F40A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262" y="260638"/>
                <a:ext cx="2438400" cy="2308324"/>
              </a:xfrm>
              <a:prstGeom prst="rect">
                <a:avLst/>
              </a:prstGeom>
              <a:blipFill>
                <a:blip r:embed="rId5"/>
                <a:stretch>
                  <a:fillRect l="-2463" r="-2709" b="-44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EAE89-1C0B-4D4E-8549-AD840AE3D20E}"/>
                  </a:ext>
                </a:extLst>
              </p:cNvPr>
              <p:cNvSpPr txBox="1"/>
              <p:nvPr/>
            </p:nvSpPr>
            <p:spPr>
              <a:xfrm>
                <a:off x="9565262" y="4317952"/>
                <a:ext cx="2438400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EAE89-1C0B-4D4E-8549-AD840AE3D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262" y="4317952"/>
                <a:ext cx="24384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32ABF8-F936-4932-BFAE-49D3B1AAEEFA}"/>
                  </a:ext>
                </a:extLst>
              </p:cNvPr>
              <p:cNvSpPr txBox="1"/>
              <p:nvPr/>
            </p:nvSpPr>
            <p:spPr>
              <a:xfrm>
                <a:off x="4622737" y="5618440"/>
                <a:ext cx="7380925" cy="9789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32ABF8-F936-4932-BFAE-49D3B1AAE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737" y="5618440"/>
                <a:ext cx="7380925" cy="9789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843772-C52B-4666-BE71-6DF87783D3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63200" y="1699560"/>
              <a:ext cx="7548480" cy="4956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843772-C52B-4666-BE71-6DF87783D3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3840" y="1690200"/>
                <a:ext cx="7567200" cy="4975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496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43"/>
    </mc:Choice>
    <mc:Fallback xmlns="">
      <p:transition spd="slow" advTm="24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58F56-AEAF-42A3-8F5A-7CCAE668F52C}"/>
                  </a:ext>
                </a:extLst>
              </p:cNvPr>
              <p:cNvSpPr txBox="1"/>
              <p:nvPr/>
            </p:nvSpPr>
            <p:spPr>
              <a:xfrm>
                <a:off x="0" y="72580"/>
                <a:ext cx="12360166" cy="6525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 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  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GB" sz="36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58F56-AEAF-42A3-8F5A-7CCAE668F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580"/>
                <a:ext cx="12360166" cy="6525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CCB72-F25A-4AB7-9FC2-FA3A29794F56}"/>
                  </a:ext>
                </a:extLst>
              </p:cNvPr>
              <p:cNvSpPr txBox="1"/>
              <p:nvPr/>
            </p:nvSpPr>
            <p:spPr>
              <a:xfrm>
                <a:off x="10011102" y="1488232"/>
                <a:ext cx="1992559" cy="114121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ℰ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CCB72-F25A-4AB7-9FC2-FA3A29794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102" y="1488232"/>
                <a:ext cx="1992559" cy="11412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059AD-9FF8-4DA7-8692-0C84F40AA2ED}"/>
                  </a:ext>
                </a:extLst>
              </p:cNvPr>
              <p:cNvSpPr txBox="1"/>
              <p:nvPr/>
            </p:nvSpPr>
            <p:spPr>
              <a:xfrm>
                <a:off x="10011102" y="209801"/>
                <a:ext cx="1992559" cy="114121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059AD-9FF8-4DA7-8692-0C84F40A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102" y="209801"/>
                <a:ext cx="1992559" cy="11412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A0E831-B3DE-4DA4-B328-BEFA507B9D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0800" y="223200"/>
              <a:ext cx="10976400" cy="546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A0E831-B3DE-4DA4-B328-BEFA507B9D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0160" y="213840"/>
                <a:ext cx="10995120" cy="5487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7380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99"/>
    </mc:Choice>
    <mc:Fallback xmlns="">
      <p:transition spd="slow" advTm="46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2A4C5D-787E-497F-89FC-FD77CB243BA1}"/>
              </a:ext>
            </a:extLst>
          </p:cNvPr>
          <p:cNvGrpSpPr/>
          <p:nvPr/>
        </p:nvGrpSpPr>
        <p:grpSpPr>
          <a:xfrm>
            <a:off x="267200" y="19122"/>
            <a:ext cx="10410237" cy="1969678"/>
            <a:chOff x="267200" y="19122"/>
            <a:chExt cx="10410237" cy="19696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014AD0-1DA2-40E2-AD46-F04242056EB9}"/>
                    </a:ext>
                  </a:extLst>
                </p:cNvPr>
                <p:cNvSpPr txBox="1"/>
                <p:nvPr/>
              </p:nvSpPr>
              <p:spPr>
                <a:xfrm>
                  <a:off x="780548" y="645162"/>
                  <a:ext cx="9896889" cy="13436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4800" dirty="0">
                      <a:solidFill>
                        <a:srgbClr val="FF6600"/>
                      </a:solidFill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𝐺𝑀</m:t>
                              </m:r>
                            </m:num>
                            <m:den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014AD0-1DA2-40E2-AD46-F04242056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48" y="645162"/>
                  <a:ext cx="9896889" cy="13436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39A3EB-036C-4A15-AF83-D8364E2D549A}"/>
                </a:ext>
              </a:extLst>
            </p:cNvPr>
            <p:cNvSpPr txBox="1"/>
            <p:nvPr/>
          </p:nvSpPr>
          <p:spPr>
            <a:xfrm>
              <a:off x="267200" y="19122"/>
              <a:ext cx="495450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dirty="0"/>
                <a:t>Newtonian Orbits:</a:t>
              </a:r>
              <a:endParaRPr lang="en-CA" sz="4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C31CF-DF26-4237-A187-0C518F32336C}"/>
              </a:ext>
            </a:extLst>
          </p:cNvPr>
          <p:cNvGrpSpPr/>
          <p:nvPr/>
        </p:nvGrpSpPr>
        <p:grpSpPr>
          <a:xfrm>
            <a:off x="-29894" y="4713190"/>
            <a:ext cx="12374294" cy="2097307"/>
            <a:chOff x="-29894" y="4713190"/>
            <a:chExt cx="12374294" cy="2097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283B4C-4E38-4ACF-9240-B03AB2FDE18B}"/>
                    </a:ext>
                  </a:extLst>
                </p:cNvPr>
                <p:cNvSpPr txBox="1"/>
                <p:nvPr/>
              </p:nvSpPr>
              <p:spPr>
                <a:xfrm>
                  <a:off x="-29894" y="4713190"/>
                  <a:ext cx="12374294" cy="11351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𝐺𝑀</m:t>
                              </m:r>
                            </m:num>
                            <m:den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𝐺𝑀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283B4C-4E38-4ACF-9240-B03AB2FDE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9894" y="4713190"/>
                  <a:ext cx="12374294" cy="11351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83BA50-E2FD-40CE-A9C9-F698F3C97E9A}"/>
                </a:ext>
              </a:extLst>
            </p:cNvPr>
            <p:cNvSpPr txBox="1"/>
            <p:nvPr/>
          </p:nvSpPr>
          <p:spPr>
            <a:xfrm>
              <a:off x="267200" y="5979500"/>
              <a:ext cx="645780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dirty="0"/>
                <a:t>General Relativity Orbits:</a:t>
              </a:r>
              <a:endParaRPr lang="en-CA" sz="48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430156-0991-4E36-B066-417453FFF5C0}"/>
              </a:ext>
            </a:extLst>
          </p:cNvPr>
          <p:cNvGrpSpPr/>
          <p:nvPr/>
        </p:nvGrpSpPr>
        <p:grpSpPr>
          <a:xfrm>
            <a:off x="393794" y="1781908"/>
            <a:ext cx="2241538" cy="3167463"/>
            <a:chOff x="393794" y="1781908"/>
            <a:chExt cx="2241538" cy="31674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16C261-86BF-4591-9C67-EDDB8B16E149}"/>
                </a:ext>
              </a:extLst>
            </p:cNvPr>
            <p:cNvSpPr txBox="1"/>
            <p:nvPr/>
          </p:nvSpPr>
          <p:spPr>
            <a:xfrm>
              <a:off x="393794" y="2627754"/>
              <a:ext cx="2241538" cy="1446550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4400" dirty="0">
                  <a:solidFill>
                    <a:srgbClr val="FF6600"/>
                  </a:solidFill>
                </a:rPr>
                <a:t>energy term</a:t>
              </a:r>
              <a:endParaRPr lang="en-CA" sz="4400" dirty="0">
                <a:solidFill>
                  <a:srgbClr val="FF66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CAD67E-275F-48A5-95C1-F55C082A487D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1514563" y="1781908"/>
              <a:ext cx="0" cy="845846"/>
            </a:xfrm>
            <a:prstGeom prst="straightConnector1">
              <a:avLst/>
            </a:prstGeom>
            <a:ln w="1016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1D548-93F4-4FE7-BA4D-CCEDAEFECC92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514563" y="4074304"/>
              <a:ext cx="0" cy="875067"/>
            </a:xfrm>
            <a:prstGeom prst="straightConnector1">
              <a:avLst/>
            </a:prstGeom>
            <a:ln w="1016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72EE45-2278-46C3-B120-7F2695C21F00}"/>
              </a:ext>
            </a:extLst>
          </p:cNvPr>
          <p:cNvGrpSpPr/>
          <p:nvPr/>
        </p:nvGrpSpPr>
        <p:grpSpPr>
          <a:xfrm>
            <a:off x="3074496" y="1988800"/>
            <a:ext cx="2241538" cy="2960571"/>
            <a:chOff x="3074496" y="1988800"/>
            <a:chExt cx="2241538" cy="29605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C97787-C665-4778-B4B9-D572CFAA8237}"/>
                </a:ext>
              </a:extLst>
            </p:cNvPr>
            <p:cNvSpPr txBox="1"/>
            <p:nvPr/>
          </p:nvSpPr>
          <p:spPr>
            <a:xfrm>
              <a:off x="3074496" y="2627754"/>
              <a:ext cx="2241538" cy="144655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4400" dirty="0">
                  <a:solidFill>
                    <a:srgbClr val="0070C0"/>
                  </a:solidFill>
                </a:rPr>
                <a:t>“kinetic energy”</a:t>
              </a:r>
              <a:endParaRPr lang="en-CA" sz="4400" dirty="0">
                <a:solidFill>
                  <a:srgbClr val="0070C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F87F59-E795-4D98-8671-E852F322C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714" y="1988800"/>
              <a:ext cx="421551" cy="638954"/>
            </a:xfrm>
            <a:prstGeom prst="straightConnector1">
              <a:avLst/>
            </a:prstGeom>
            <a:ln w="1016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53CAFBD-48F7-4F71-A9B7-5741A9DEA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699" y="4074304"/>
              <a:ext cx="34567" cy="875067"/>
            </a:xfrm>
            <a:prstGeom prst="straightConnector1">
              <a:avLst/>
            </a:prstGeom>
            <a:ln w="1016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5FF591-33C0-4209-94F9-E84200BCEC47}"/>
              </a:ext>
            </a:extLst>
          </p:cNvPr>
          <p:cNvGrpSpPr/>
          <p:nvPr/>
        </p:nvGrpSpPr>
        <p:grpSpPr>
          <a:xfrm>
            <a:off x="6725008" y="1988800"/>
            <a:ext cx="5250718" cy="2724457"/>
            <a:chOff x="6725008" y="1988800"/>
            <a:chExt cx="5250718" cy="27244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FA49B6-68A7-44BA-99A0-1AFB7A7062F9}"/>
                </a:ext>
              </a:extLst>
            </p:cNvPr>
            <p:cNvSpPr txBox="1"/>
            <p:nvPr/>
          </p:nvSpPr>
          <p:spPr>
            <a:xfrm>
              <a:off x="6875967" y="2627754"/>
              <a:ext cx="2878868" cy="144655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4400" dirty="0">
                  <a:solidFill>
                    <a:srgbClr val="7030A0"/>
                  </a:solidFill>
                </a:rPr>
                <a:t>“effective potential”</a:t>
              </a:r>
              <a:endParaRPr lang="en-CA" sz="4400" dirty="0">
                <a:solidFill>
                  <a:srgbClr val="7030A0"/>
                </a:solidFill>
              </a:endParaRP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2A34AE1E-2373-4938-9181-81C5C12DECBB}"/>
                </a:ext>
              </a:extLst>
            </p:cNvPr>
            <p:cNvSpPr/>
            <p:nvPr/>
          </p:nvSpPr>
          <p:spPr>
            <a:xfrm rot="5400000">
              <a:off x="8171884" y="541924"/>
              <a:ext cx="538113" cy="3431866"/>
            </a:xfrm>
            <a:prstGeom prst="rightBrac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ACC7B05B-F5E9-4F64-B25D-8002D50E125B}"/>
                </a:ext>
              </a:extLst>
            </p:cNvPr>
            <p:cNvSpPr/>
            <p:nvPr/>
          </p:nvSpPr>
          <p:spPr>
            <a:xfrm rot="16200000">
              <a:off x="9156790" y="1894322"/>
              <a:ext cx="538113" cy="5099758"/>
            </a:xfrm>
            <a:prstGeom prst="rightBrace">
              <a:avLst>
                <a:gd name="adj1" fmla="val 8333"/>
                <a:gd name="adj2" fmla="val 32379"/>
              </a:avLst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9ED457-D753-4C22-A289-E02820674143}"/>
              </a:ext>
            </a:extLst>
          </p:cNvPr>
          <p:cNvGrpSpPr/>
          <p:nvPr/>
        </p:nvGrpSpPr>
        <p:grpSpPr>
          <a:xfrm>
            <a:off x="7806716" y="4736320"/>
            <a:ext cx="4385284" cy="2074970"/>
            <a:chOff x="7806716" y="4736320"/>
            <a:chExt cx="4385284" cy="207497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4F2877-0B8A-4794-A5DF-DCCA8CAF0E6C}"/>
                </a:ext>
              </a:extLst>
            </p:cNvPr>
            <p:cNvSpPr/>
            <p:nvPr/>
          </p:nvSpPr>
          <p:spPr>
            <a:xfrm>
              <a:off x="9754834" y="4736320"/>
              <a:ext cx="2220883" cy="12431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A60E97-5440-44FD-9E5D-528419C1CB28}"/>
                </a:ext>
              </a:extLst>
            </p:cNvPr>
            <p:cNvSpPr txBox="1"/>
            <p:nvPr/>
          </p:nvSpPr>
          <p:spPr>
            <a:xfrm>
              <a:off x="7806716" y="6103404"/>
              <a:ext cx="438528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000" dirty="0">
                  <a:solidFill>
                    <a:srgbClr val="FF0000"/>
                  </a:solidFill>
                </a:rPr>
                <a:t>New Potential Term</a:t>
              </a:r>
              <a:endParaRPr lang="en-CA" sz="40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624B71-1D1F-46D2-B097-90AA5B3680E8}"/>
                  </a:ext>
                </a:extLst>
              </p:cNvPr>
              <p:cNvSpPr txBox="1"/>
              <p:nvPr/>
            </p:nvSpPr>
            <p:spPr>
              <a:xfrm>
                <a:off x="9754835" y="3316540"/>
                <a:ext cx="247276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rgbClr val="FF0000"/>
                    </a:solidFill>
                  </a:rPr>
                  <a:t>(larger effect at small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3200" dirty="0">
                    <a:solidFill>
                      <a:srgbClr val="FF0000"/>
                    </a:solidFill>
                  </a:rPr>
                  <a:t>)</a:t>
                </a:r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624B71-1D1F-46D2-B097-90AA5B36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835" y="3316540"/>
                <a:ext cx="2472761" cy="1077218"/>
              </a:xfrm>
              <a:prstGeom prst="rect">
                <a:avLst/>
              </a:prstGeom>
              <a:blipFill>
                <a:blip r:embed="rId5"/>
                <a:stretch>
                  <a:fillRect l="-2217" t="-7345" r="-6897" b="-180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6D783-7737-42DD-907D-AEF060BF372B}"/>
                  </a:ext>
                </a:extLst>
              </p:cNvPr>
              <p:cNvSpPr txBox="1"/>
              <p:nvPr/>
            </p:nvSpPr>
            <p:spPr>
              <a:xfrm>
                <a:off x="4467137" y="-1748663"/>
                <a:ext cx="6210300" cy="91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1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1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1800" dirty="0">
                    <a:solidFill>
                      <a:schemeClr val="tx1"/>
                    </a:solidFill>
                  </a:rPr>
                  <a:t> </a:t>
                </a:r>
                <a:endParaRPr lang="en-CA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6D783-7737-42DD-907D-AEF060BF3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137" y="-1748663"/>
                <a:ext cx="6210300" cy="915315"/>
              </a:xfrm>
              <a:prstGeom prst="rect">
                <a:avLst/>
              </a:prstGeom>
              <a:blipFill>
                <a:blip r:embed="rId6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2A0FA77-4CD3-40E2-B9B3-A0E3197759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53200" y="3026520"/>
              <a:ext cx="297000" cy="45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2A0FA77-4CD3-40E2-B9B3-A0E3197759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43840" y="3017160"/>
                <a:ext cx="315720" cy="476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4999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10"/>
    </mc:Choice>
    <mc:Fallback xmlns="">
      <p:transition spd="slow" advTm="52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D8AEB91-C957-4459-8AD3-EB7CA062C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</a:blip>
          <a:srcRect l="33255" t="1290" r="8150" b="2453"/>
          <a:stretch/>
        </p:blipFill>
        <p:spPr>
          <a:xfrm>
            <a:off x="4706648" y="171450"/>
            <a:ext cx="7487670" cy="6887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F6E84-4421-49CA-8EA9-F4F894F5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112" y="0"/>
            <a:ext cx="725997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117FF2-8789-4693-A112-D059B80C01FF}"/>
                  </a:ext>
                </a:extLst>
              </p:cNvPr>
              <p:cNvSpPr txBox="1"/>
              <p:nvPr/>
            </p:nvSpPr>
            <p:spPr>
              <a:xfrm>
                <a:off x="1575255" y="2423277"/>
                <a:ext cx="2924018" cy="26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117FF2-8789-4693-A112-D059B80C0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255" y="2423277"/>
                <a:ext cx="2924018" cy="26744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8BFC9E3-B529-41D5-B437-4F1875380FA2}"/>
              </a:ext>
            </a:extLst>
          </p:cNvPr>
          <p:cNvGrpSpPr/>
          <p:nvPr/>
        </p:nvGrpSpPr>
        <p:grpSpPr>
          <a:xfrm>
            <a:off x="10010366" y="3730111"/>
            <a:ext cx="2353084" cy="830997"/>
            <a:chOff x="9345542" y="3672961"/>
            <a:chExt cx="235308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5A09A7-D1E8-4DE3-81AA-B80E754DDC0F}"/>
                    </a:ext>
                  </a:extLst>
                </p:cNvPr>
                <p:cNvSpPr txBox="1"/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5A09A7-D1E8-4DE3-81AA-B80E754DD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6AAAF0-8685-4007-959E-E8CE4CF45610}"/>
                </a:ext>
              </a:extLst>
            </p:cNvPr>
            <p:cNvCxnSpPr/>
            <p:nvPr/>
          </p:nvCxnSpPr>
          <p:spPr>
            <a:xfrm>
              <a:off x="9345542" y="4135782"/>
              <a:ext cx="1676400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E3BB3E-2DC7-4BDD-8611-A9C2C2A9C51A}"/>
              </a:ext>
            </a:extLst>
          </p:cNvPr>
          <p:cNvGrpSpPr/>
          <p:nvPr/>
        </p:nvGrpSpPr>
        <p:grpSpPr>
          <a:xfrm>
            <a:off x="6115388" y="2314814"/>
            <a:ext cx="3458875" cy="1036035"/>
            <a:chOff x="5581988" y="2314814"/>
            <a:chExt cx="3458875" cy="1036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995F0F-14AE-4364-8F40-AB163FAC77F7}"/>
                    </a:ext>
                  </a:extLst>
                </p:cNvPr>
                <p:cNvSpPr txBox="1"/>
                <p:nvPr/>
              </p:nvSpPr>
              <p:spPr>
                <a:xfrm>
                  <a:off x="7775004" y="2314814"/>
                  <a:ext cx="1265859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66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3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CA" sz="32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995F0F-14AE-4364-8F40-AB163FAC7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5004" y="2314814"/>
                  <a:ext cx="1265859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D6F9E4-9787-4AD0-BF4B-16A2B4E1EF7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5581988" y="2607202"/>
              <a:ext cx="2193016" cy="743647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8342756-1EA3-4546-B70A-697508EC8313}"/>
              </a:ext>
            </a:extLst>
          </p:cNvPr>
          <p:cNvGrpSpPr/>
          <p:nvPr/>
        </p:nvGrpSpPr>
        <p:grpSpPr>
          <a:xfrm>
            <a:off x="6271847" y="1639426"/>
            <a:ext cx="2531718" cy="685468"/>
            <a:chOff x="5738447" y="1639426"/>
            <a:chExt cx="2531718" cy="685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A9BA325-40F3-4869-BBCD-328EDDE3CEC3}"/>
                    </a:ext>
                  </a:extLst>
                </p:cNvPr>
                <p:cNvSpPr txBox="1"/>
                <p:nvPr/>
              </p:nvSpPr>
              <p:spPr>
                <a:xfrm>
                  <a:off x="7004306" y="1639426"/>
                  <a:ext cx="1265859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CA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A9BA325-40F3-4869-BBCD-328EDDE3C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4306" y="1639426"/>
                  <a:ext cx="1265859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C2A9A5-045F-41B8-834B-C1DC8431D0A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5738447" y="1931814"/>
              <a:ext cx="1265859" cy="39308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0B8996-4AE5-4A2C-840C-31205D472358}"/>
              </a:ext>
            </a:extLst>
          </p:cNvPr>
          <p:cNvGrpSpPr/>
          <p:nvPr/>
        </p:nvGrpSpPr>
        <p:grpSpPr>
          <a:xfrm>
            <a:off x="6464376" y="901838"/>
            <a:ext cx="1996940" cy="584775"/>
            <a:chOff x="5930976" y="901838"/>
            <a:chExt cx="1996940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2A36AE-CBFD-417C-81AD-2E18FDBE337F}"/>
                    </a:ext>
                  </a:extLst>
                </p:cNvPr>
                <p:cNvSpPr txBox="1"/>
                <p:nvPr/>
              </p:nvSpPr>
              <p:spPr>
                <a:xfrm>
                  <a:off x="6662057" y="901838"/>
                  <a:ext cx="1265859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2A36AE-CBFD-417C-81AD-2E18FDBE3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057" y="901838"/>
                  <a:ext cx="1265859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FA21C5-D07C-4112-98AB-FC02F0496240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5930976" y="1194226"/>
              <a:ext cx="731081" cy="253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6D863BE-2421-48DB-98C6-9548EDD84442}"/>
              </a:ext>
            </a:extLst>
          </p:cNvPr>
          <p:cNvGrpSpPr/>
          <p:nvPr/>
        </p:nvGrpSpPr>
        <p:grpSpPr>
          <a:xfrm>
            <a:off x="6614498" y="164250"/>
            <a:ext cx="1574521" cy="584775"/>
            <a:chOff x="6081098" y="164250"/>
            <a:chExt cx="1574521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9B878CF-DAE5-42FA-9ADC-DE45F8C78125}"/>
                    </a:ext>
                  </a:extLst>
                </p:cNvPr>
                <p:cNvSpPr txBox="1"/>
                <p:nvPr/>
              </p:nvSpPr>
              <p:spPr>
                <a:xfrm>
                  <a:off x="6389760" y="164250"/>
                  <a:ext cx="1265859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5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32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CA" sz="3200" dirty="0">
                    <a:solidFill>
                      <a:srgbClr val="FF5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9B878CF-DAE5-42FA-9ADC-DE45F8C781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9760" y="164250"/>
                  <a:ext cx="1265859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5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C24EF9-87A3-42DF-B834-00C1092EBBB1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6081098" y="456638"/>
              <a:ext cx="308662" cy="114862"/>
            </a:xfrm>
            <a:prstGeom prst="line">
              <a:avLst/>
            </a:prstGeom>
            <a:ln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E09509-F11D-4F52-A2EE-B873B7B7B6BC}"/>
              </a:ext>
            </a:extLst>
          </p:cNvPr>
          <p:cNvGrpSpPr/>
          <p:nvPr/>
        </p:nvGrpSpPr>
        <p:grpSpPr>
          <a:xfrm>
            <a:off x="5200036" y="6208078"/>
            <a:ext cx="1532114" cy="613597"/>
            <a:chOff x="4666636" y="6208078"/>
            <a:chExt cx="1532114" cy="6135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A53C4D5-2394-4398-9B91-84A4730E4A07}"/>
                    </a:ext>
                  </a:extLst>
                </p:cNvPr>
                <p:cNvSpPr txBox="1"/>
                <p:nvPr/>
              </p:nvSpPr>
              <p:spPr>
                <a:xfrm>
                  <a:off x="4932891" y="6236900"/>
                  <a:ext cx="1265859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A53C4D5-2394-4398-9B91-84A4730E4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891" y="6236900"/>
                  <a:ext cx="1265859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A8A802-A3D5-4319-918D-F521DB0A854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4666636" y="6208078"/>
              <a:ext cx="266255" cy="3212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583815D-D693-4ED0-9609-2E38F5FAFECC}"/>
              </a:ext>
            </a:extLst>
          </p:cNvPr>
          <p:cNvGrpSpPr/>
          <p:nvPr/>
        </p:nvGrpSpPr>
        <p:grpSpPr>
          <a:xfrm>
            <a:off x="5200036" y="5397012"/>
            <a:ext cx="2053562" cy="766159"/>
            <a:chOff x="4666636" y="5397012"/>
            <a:chExt cx="2053562" cy="766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EA46B0-565A-4EF2-81EF-2E7C069D44BD}"/>
                    </a:ext>
                  </a:extLst>
                </p:cNvPr>
                <p:cNvSpPr txBox="1"/>
                <p:nvPr/>
              </p:nvSpPr>
              <p:spPr>
                <a:xfrm>
                  <a:off x="5141753" y="5578396"/>
                  <a:ext cx="1578445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5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32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CA" sz="3200" dirty="0">
                    <a:solidFill>
                      <a:srgbClr val="FF505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EA46B0-565A-4EF2-81EF-2E7C069D4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753" y="5578396"/>
                  <a:ext cx="1578445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FF5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9CE2C07-B7D3-406F-B5DC-F06508C41440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4666636" y="5397012"/>
              <a:ext cx="475117" cy="473772"/>
            </a:xfrm>
            <a:prstGeom prst="line">
              <a:avLst/>
            </a:prstGeom>
            <a:ln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737C749-B002-4487-8904-8A6BD61CD11B}"/>
              </a:ext>
            </a:extLst>
          </p:cNvPr>
          <p:cNvGrpSpPr/>
          <p:nvPr/>
        </p:nvGrpSpPr>
        <p:grpSpPr>
          <a:xfrm>
            <a:off x="5333163" y="4564854"/>
            <a:ext cx="2349087" cy="950366"/>
            <a:chOff x="4799763" y="4564854"/>
            <a:chExt cx="2349087" cy="950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80BBFB-1D2F-4BB1-ACB1-F64BDAC205D1}"/>
                    </a:ext>
                  </a:extLst>
                </p:cNvPr>
                <p:cNvSpPr txBox="1"/>
                <p:nvPr/>
              </p:nvSpPr>
              <p:spPr>
                <a:xfrm>
                  <a:off x="5444182" y="4930445"/>
                  <a:ext cx="1704668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=0.75</m:t>
                        </m:r>
                      </m:oMath>
                    </m:oMathPara>
                  </a14:m>
                  <a:endParaRPr lang="en-CA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80BBFB-1D2F-4BB1-ACB1-F64BDAC20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182" y="4930445"/>
                  <a:ext cx="1704668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192237-DAC9-4E14-AA35-2B742047B315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799763" y="4564854"/>
              <a:ext cx="644419" cy="657979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18F55F0-969A-4727-9AC4-C1EFD2A79EB9}"/>
              </a:ext>
            </a:extLst>
          </p:cNvPr>
          <p:cNvGrpSpPr/>
          <p:nvPr/>
        </p:nvGrpSpPr>
        <p:grpSpPr>
          <a:xfrm>
            <a:off x="6115388" y="4135782"/>
            <a:ext cx="1882621" cy="746368"/>
            <a:chOff x="5581988" y="4135782"/>
            <a:chExt cx="1882621" cy="7463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77B903-4834-4803-B66F-6E1136D41AAC}"/>
                    </a:ext>
                  </a:extLst>
                </p:cNvPr>
                <p:cNvSpPr txBox="1"/>
                <p:nvPr/>
              </p:nvSpPr>
              <p:spPr>
                <a:xfrm>
                  <a:off x="6198750" y="4297375"/>
                  <a:ext cx="1265859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921C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921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3200" b="0" i="1" smtClean="0">
                            <a:solidFill>
                              <a:srgbClr val="00921C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A" sz="3200" dirty="0">
                    <a:solidFill>
                      <a:srgbClr val="00921C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77B903-4834-4803-B66F-6E1136D41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750" y="4297375"/>
                  <a:ext cx="1265859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00921C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A8D4F20-F03E-46F8-ADA3-D9D9FDC05C74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5581988" y="4135782"/>
              <a:ext cx="616762" cy="453981"/>
            </a:xfrm>
            <a:prstGeom prst="line">
              <a:avLst/>
            </a:prstGeom>
            <a:ln>
              <a:solidFill>
                <a:srgbClr val="0092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2E81B86-801B-4960-8715-AA4ECA6BFADC}"/>
              </a:ext>
            </a:extLst>
          </p:cNvPr>
          <p:cNvSpPr/>
          <p:nvPr/>
        </p:nvSpPr>
        <p:spPr>
          <a:xfrm>
            <a:off x="4419600" y="0"/>
            <a:ext cx="213698" cy="62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61E8CD-0A87-46FB-816C-07E4099F28BE}"/>
                  </a:ext>
                </a:extLst>
              </p:cNvPr>
              <p:cNvSpPr txBox="1"/>
              <p:nvPr/>
            </p:nvSpPr>
            <p:spPr>
              <a:xfrm>
                <a:off x="102710" y="145913"/>
                <a:ext cx="4603938" cy="8746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GB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61E8CD-0A87-46FB-816C-07E4099F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0" y="145913"/>
                <a:ext cx="4603938" cy="874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BBF0E3-C7E4-41F2-8334-8C12344F43DA}"/>
              </a:ext>
            </a:extLst>
          </p:cNvPr>
          <p:cNvCxnSpPr>
            <a:cxnSpLocks/>
          </p:cNvCxnSpPr>
          <p:nvPr/>
        </p:nvCxnSpPr>
        <p:spPr>
          <a:xfrm flipV="1">
            <a:off x="3651814" y="1447919"/>
            <a:ext cx="0" cy="143120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F973D91-9656-4962-8683-F03B7732B9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6430" y="749550"/>
              <a:ext cx="7305480" cy="5569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F973D91-9656-4962-8683-F03B7732B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070" y="740190"/>
                <a:ext cx="7324200" cy="5587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9128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05"/>
    </mc:Choice>
    <mc:Fallback xmlns="">
      <p:transition spd="slow" advTm="28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00C79-45A0-485D-B9D8-389FC9E5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9" r="31753" b="4715"/>
          <a:stretch/>
        </p:blipFill>
        <p:spPr>
          <a:xfrm>
            <a:off x="4743982" y="101008"/>
            <a:ext cx="7371818" cy="67188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4BE1F4-09F9-4C3C-85A1-F589908503D2}"/>
              </a:ext>
            </a:extLst>
          </p:cNvPr>
          <p:cNvGrpSpPr/>
          <p:nvPr/>
        </p:nvGrpSpPr>
        <p:grpSpPr>
          <a:xfrm>
            <a:off x="9838916" y="1615561"/>
            <a:ext cx="2353084" cy="830997"/>
            <a:chOff x="9345542" y="3672961"/>
            <a:chExt cx="235308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71C0F31-37DD-4CB7-86B3-C1ED1A3A43A7}"/>
                    </a:ext>
                  </a:extLst>
                </p:cNvPr>
                <p:cNvSpPr txBox="1"/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5A09A7-D1E8-4DE3-81AA-B80E754DD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685A39E-A12A-425F-A557-D60037BB5FF1}"/>
                </a:ext>
              </a:extLst>
            </p:cNvPr>
            <p:cNvCxnSpPr/>
            <p:nvPr/>
          </p:nvCxnSpPr>
          <p:spPr>
            <a:xfrm>
              <a:off x="9345542" y="4135782"/>
              <a:ext cx="1676400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6884F8-8024-4C7F-964A-A3456306C301}"/>
                  </a:ext>
                </a:extLst>
              </p:cNvPr>
              <p:cNvSpPr txBox="1"/>
              <p:nvPr/>
            </p:nvSpPr>
            <p:spPr>
              <a:xfrm>
                <a:off x="2496556" y="1397272"/>
                <a:ext cx="2368528" cy="171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6884F8-8024-4C7F-964A-A3456306C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556" y="1397272"/>
                <a:ext cx="2368528" cy="17141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07A2B4-9227-4412-9934-B862D09CD34F}"/>
              </a:ext>
            </a:extLst>
          </p:cNvPr>
          <p:cNvCxnSpPr>
            <a:cxnSpLocks/>
          </p:cNvCxnSpPr>
          <p:nvPr/>
        </p:nvCxnSpPr>
        <p:spPr>
          <a:xfrm flipV="1">
            <a:off x="4988786" y="1270142"/>
            <a:ext cx="0" cy="143120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34AA04-E34C-4A8F-9EBE-76D434D31E5B}"/>
              </a:ext>
            </a:extLst>
          </p:cNvPr>
          <p:cNvGrpSpPr/>
          <p:nvPr/>
        </p:nvGrpSpPr>
        <p:grpSpPr>
          <a:xfrm>
            <a:off x="9648416" y="3252102"/>
            <a:ext cx="2399555" cy="889270"/>
            <a:chOff x="4666636" y="5397012"/>
            <a:chExt cx="2399555" cy="889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EEDD70-C2D2-4BC1-9210-BDCF31EF56F3}"/>
                    </a:ext>
                  </a:extLst>
                </p:cNvPr>
                <p:cNvSpPr txBox="1"/>
                <p:nvPr/>
              </p:nvSpPr>
              <p:spPr>
                <a:xfrm>
                  <a:off x="5141753" y="5578396"/>
                  <a:ext cx="1924438" cy="707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5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40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CA" sz="4000" dirty="0">
                    <a:solidFill>
                      <a:srgbClr val="FF5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EEDD70-C2D2-4BC1-9210-BDCF31EF5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753" y="5578396"/>
                  <a:ext cx="1924438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5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98D1D0-A097-4694-9F95-80C94BC1EEE8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666636" y="5397012"/>
              <a:ext cx="475117" cy="535327"/>
            </a:xfrm>
            <a:prstGeom prst="line">
              <a:avLst/>
            </a:prstGeom>
            <a:ln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73739-E3C8-472D-B5A9-B83F68A91C95}"/>
                  </a:ext>
                </a:extLst>
              </p:cNvPr>
              <p:cNvSpPr txBox="1"/>
              <p:nvPr/>
            </p:nvSpPr>
            <p:spPr>
              <a:xfrm>
                <a:off x="102710" y="145913"/>
                <a:ext cx="4603938" cy="8746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73739-E3C8-472D-B5A9-B83F68A9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0" y="145913"/>
                <a:ext cx="4603938" cy="874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DECF145-DC7A-43E4-904F-55045DD48079}"/>
              </a:ext>
            </a:extLst>
          </p:cNvPr>
          <p:cNvGrpSpPr/>
          <p:nvPr/>
        </p:nvGrpSpPr>
        <p:grpSpPr>
          <a:xfrm>
            <a:off x="0" y="767408"/>
            <a:ext cx="1653967" cy="1048562"/>
            <a:chOff x="0" y="767408"/>
            <a:chExt cx="1653967" cy="10485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600A51-DAEA-4488-993A-B209206382CC}"/>
                </a:ext>
              </a:extLst>
            </p:cNvPr>
            <p:cNvSpPr txBox="1"/>
            <p:nvPr/>
          </p:nvSpPr>
          <p:spPr>
            <a:xfrm>
              <a:off x="0" y="1231195"/>
              <a:ext cx="16539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constant</a:t>
              </a:r>
              <a:endParaRPr lang="en-CA" sz="32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CF44E56-48DF-43D1-9FAF-1271D80DC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10" y="767408"/>
              <a:ext cx="0" cy="5536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C639285-BA93-4C96-B2A0-946A343E49C8}"/>
              </a:ext>
            </a:extLst>
          </p:cNvPr>
          <p:cNvGrpSpPr/>
          <p:nvPr/>
        </p:nvGrpSpPr>
        <p:grpSpPr>
          <a:xfrm>
            <a:off x="4365771" y="3971080"/>
            <a:ext cx="7468912" cy="1015663"/>
            <a:chOff x="4365771" y="3971080"/>
            <a:chExt cx="7468912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25DA423-362D-4532-860B-66DA6CF22541}"/>
                    </a:ext>
                  </a:extLst>
                </p:cNvPr>
                <p:cNvSpPr txBox="1"/>
                <p:nvPr/>
              </p:nvSpPr>
              <p:spPr>
                <a:xfrm>
                  <a:off x="4365771" y="3971080"/>
                  <a:ext cx="61298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25DA423-362D-4532-860B-66DA6CF2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5771" y="3971080"/>
                  <a:ext cx="612983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1BF16F-F3BA-432E-8BB9-4C879ADF24D2}"/>
                </a:ext>
              </a:extLst>
            </p:cNvPr>
            <p:cNvCxnSpPr>
              <a:cxnSpLocks/>
            </p:cNvCxnSpPr>
            <p:nvPr/>
          </p:nvCxnSpPr>
          <p:spPr>
            <a:xfrm>
              <a:off x="4988786" y="4591050"/>
              <a:ext cx="6845897" cy="0"/>
            </a:xfrm>
            <a:prstGeom prst="line">
              <a:avLst/>
            </a:prstGeom>
            <a:ln w="76200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63A0C7-FBEE-4289-92EA-F6910931C730}"/>
              </a:ext>
            </a:extLst>
          </p:cNvPr>
          <p:cNvGrpSpPr/>
          <p:nvPr/>
        </p:nvGrpSpPr>
        <p:grpSpPr>
          <a:xfrm>
            <a:off x="5689600" y="2067461"/>
            <a:ext cx="2432817" cy="2321321"/>
            <a:chOff x="5689600" y="2067461"/>
            <a:chExt cx="2432817" cy="2321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A4105AE-A9DB-4454-88FC-A01EE0BCFED3}"/>
                    </a:ext>
                  </a:extLst>
                </p:cNvPr>
                <p:cNvSpPr txBox="1"/>
                <p:nvPr/>
              </p:nvSpPr>
              <p:spPr>
                <a:xfrm>
                  <a:off x="5753889" y="2067461"/>
                  <a:ext cx="2368528" cy="13234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GB" sz="40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.=0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A4105AE-A9DB-4454-88FC-A01EE0BCF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889" y="2067461"/>
                  <a:ext cx="2368528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4E2D3A-1369-47EF-B3FC-3C06354F1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9600" y="3519765"/>
              <a:ext cx="330200" cy="84268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0A186C5-6527-41DD-8874-701B87096103}"/>
                </a:ext>
              </a:extLst>
            </p:cNvPr>
            <p:cNvCxnSpPr>
              <a:cxnSpLocks/>
            </p:cNvCxnSpPr>
            <p:nvPr/>
          </p:nvCxnSpPr>
          <p:spPr>
            <a:xfrm>
              <a:off x="6514991" y="3519765"/>
              <a:ext cx="139809" cy="86901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7FC95B8-EAFF-4FA1-BF9F-ED7516CBB590}"/>
              </a:ext>
            </a:extLst>
          </p:cNvPr>
          <p:cNvSpPr/>
          <p:nvPr/>
        </p:nvSpPr>
        <p:spPr>
          <a:xfrm>
            <a:off x="5605463" y="4586288"/>
            <a:ext cx="1119187" cy="1666875"/>
          </a:xfrm>
          <a:custGeom>
            <a:avLst/>
            <a:gdLst>
              <a:gd name="connsiteX0" fmla="*/ 0 w 1119187"/>
              <a:gd name="connsiteY0" fmla="*/ 14287 h 1666875"/>
              <a:gd name="connsiteX1" fmla="*/ 9525 w 1119187"/>
              <a:gd name="connsiteY1" fmla="*/ 252412 h 1666875"/>
              <a:gd name="connsiteX2" fmla="*/ 23812 w 1119187"/>
              <a:gd name="connsiteY2" fmla="*/ 566737 h 1666875"/>
              <a:gd name="connsiteX3" fmla="*/ 47625 w 1119187"/>
              <a:gd name="connsiteY3" fmla="*/ 952500 h 1666875"/>
              <a:gd name="connsiteX4" fmla="*/ 66675 w 1119187"/>
              <a:gd name="connsiteY4" fmla="*/ 1323975 h 1666875"/>
              <a:gd name="connsiteX5" fmla="*/ 123825 w 1119187"/>
              <a:gd name="connsiteY5" fmla="*/ 1576387 h 1666875"/>
              <a:gd name="connsiteX6" fmla="*/ 176212 w 1119187"/>
              <a:gd name="connsiteY6" fmla="*/ 1666875 h 1666875"/>
              <a:gd name="connsiteX7" fmla="*/ 200025 w 1119187"/>
              <a:gd name="connsiteY7" fmla="*/ 1666875 h 1666875"/>
              <a:gd name="connsiteX8" fmla="*/ 280987 w 1119187"/>
              <a:gd name="connsiteY8" fmla="*/ 1581150 h 1666875"/>
              <a:gd name="connsiteX9" fmla="*/ 347662 w 1119187"/>
              <a:gd name="connsiteY9" fmla="*/ 1409700 h 1666875"/>
              <a:gd name="connsiteX10" fmla="*/ 490537 w 1119187"/>
              <a:gd name="connsiteY10" fmla="*/ 1114425 h 1666875"/>
              <a:gd name="connsiteX11" fmla="*/ 623887 w 1119187"/>
              <a:gd name="connsiteY11" fmla="*/ 795337 h 1666875"/>
              <a:gd name="connsiteX12" fmla="*/ 714375 w 1119187"/>
              <a:gd name="connsiteY12" fmla="*/ 595312 h 1666875"/>
              <a:gd name="connsiteX13" fmla="*/ 838200 w 1119187"/>
              <a:gd name="connsiteY13" fmla="*/ 400050 h 1666875"/>
              <a:gd name="connsiteX14" fmla="*/ 933450 w 1119187"/>
              <a:gd name="connsiteY14" fmla="*/ 242887 h 1666875"/>
              <a:gd name="connsiteX15" fmla="*/ 1033462 w 1119187"/>
              <a:gd name="connsiteY15" fmla="*/ 109537 h 1666875"/>
              <a:gd name="connsiteX16" fmla="*/ 1119187 w 1119187"/>
              <a:gd name="connsiteY16" fmla="*/ 0 h 1666875"/>
              <a:gd name="connsiteX17" fmla="*/ 0 w 1119187"/>
              <a:gd name="connsiteY17" fmla="*/ 14287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19187" h="1666875">
                <a:moveTo>
                  <a:pt x="0" y="14287"/>
                </a:moveTo>
                <a:lnTo>
                  <a:pt x="9525" y="252412"/>
                </a:lnTo>
                <a:lnTo>
                  <a:pt x="23812" y="566737"/>
                </a:lnTo>
                <a:lnTo>
                  <a:pt x="47625" y="952500"/>
                </a:lnTo>
                <a:lnTo>
                  <a:pt x="66675" y="1323975"/>
                </a:lnTo>
                <a:lnTo>
                  <a:pt x="123825" y="1576387"/>
                </a:lnTo>
                <a:lnTo>
                  <a:pt x="176212" y="1666875"/>
                </a:lnTo>
                <a:lnTo>
                  <a:pt x="200025" y="1666875"/>
                </a:lnTo>
                <a:lnTo>
                  <a:pt x="280987" y="1581150"/>
                </a:lnTo>
                <a:lnTo>
                  <a:pt x="347662" y="1409700"/>
                </a:lnTo>
                <a:lnTo>
                  <a:pt x="490537" y="1114425"/>
                </a:lnTo>
                <a:lnTo>
                  <a:pt x="623887" y="795337"/>
                </a:lnTo>
                <a:lnTo>
                  <a:pt x="714375" y="595312"/>
                </a:lnTo>
                <a:lnTo>
                  <a:pt x="838200" y="400050"/>
                </a:lnTo>
                <a:lnTo>
                  <a:pt x="933450" y="242887"/>
                </a:lnTo>
                <a:lnTo>
                  <a:pt x="1033462" y="109537"/>
                </a:lnTo>
                <a:lnTo>
                  <a:pt x="1119187" y="0"/>
                </a:lnTo>
                <a:lnTo>
                  <a:pt x="0" y="14287"/>
                </a:lnTo>
                <a:close/>
              </a:path>
            </a:pathLst>
          </a:custGeom>
          <a:solidFill>
            <a:srgbClr val="00B0F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CB48340-4EC0-420A-8AE0-546F632DF027}"/>
              </a:ext>
            </a:extLst>
          </p:cNvPr>
          <p:cNvGrpSpPr/>
          <p:nvPr/>
        </p:nvGrpSpPr>
        <p:grpSpPr>
          <a:xfrm>
            <a:off x="148779" y="4020801"/>
            <a:ext cx="5003872" cy="2556882"/>
            <a:chOff x="72579" y="4020801"/>
            <a:chExt cx="5003872" cy="2556882"/>
          </a:xfrm>
        </p:grpSpPr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5FB07FC9-2526-4892-98F4-21B4125F4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1088" l="9990" r="89985">
                          <a14:foregroundMark x1="47206" y1="10052" x2="53066" y2="10052"/>
                          <a14:foregroundMark x1="39367" y1="88420" x2="46958" y2="91088"/>
                          <a14:foregroundMark x1="46958" y1="91088" x2="57097" y2="89767"/>
                          <a14:foregroundMark x1="57097" y1="89767" x2="59520" y2="882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951" y="5078323"/>
              <a:ext cx="1041506" cy="994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C107934-674C-4E84-AAEF-112C7EC163FF}"/>
                </a:ext>
              </a:extLst>
            </p:cNvPr>
            <p:cNvGrpSpPr/>
            <p:nvPr/>
          </p:nvGrpSpPr>
          <p:grpSpPr>
            <a:xfrm rot="16200000">
              <a:off x="1675047" y="3176279"/>
              <a:ext cx="1870269" cy="4932539"/>
              <a:chOff x="5238886" y="3273234"/>
              <a:chExt cx="2809750" cy="280974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2A39480-B2FA-4EA1-A49F-EDF89B46A16C}"/>
                  </a:ext>
                </a:extLst>
              </p:cNvPr>
              <p:cNvSpPr/>
              <p:nvPr/>
            </p:nvSpPr>
            <p:spPr>
              <a:xfrm>
                <a:off x="5238886" y="3273234"/>
                <a:ext cx="2809748" cy="2809748"/>
              </a:xfrm>
              <a:prstGeom prst="ellipse">
                <a:avLst/>
              </a:pr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EE7A3D38-E959-40C3-8630-7A575E68741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7977951" y="4646305"/>
                <a:ext cx="141369" cy="0"/>
              </a:xfrm>
              <a:prstGeom prst="straightConnector1">
                <a:avLst/>
              </a:prstGeom>
              <a:ln w="952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F641960-8BDC-40F9-B5E2-0A098C16B0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169156" y="4708859"/>
                <a:ext cx="156153" cy="0"/>
              </a:xfrm>
              <a:prstGeom prst="straightConnector1">
                <a:avLst/>
              </a:prstGeom>
              <a:ln w="952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Picture 2" descr="World, Earth, Globe, Sphere, Planet, Earth Globe, Blue">
              <a:extLst>
                <a:ext uri="{FF2B5EF4-FFF2-40B4-BE49-F238E27FC236}">
                  <a16:creationId xmlns:a16="http://schemas.microsoft.com/office/drawing/2014/main" id="{581D291E-CCBC-4DEB-A967-A1E4F78F2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80" y="4768773"/>
              <a:ext cx="309550" cy="30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B36CEAC-13D1-46AB-B695-6EFA967A01ED}"/>
                </a:ext>
              </a:extLst>
            </p:cNvPr>
            <p:cNvSpPr txBox="1"/>
            <p:nvPr/>
          </p:nvSpPr>
          <p:spPr>
            <a:xfrm>
              <a:off x="72579" y="4020801"/>
              <a:ext cx="2685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Elliptical Orbit</a:t>
              </a:r>
              <a:endParaRPr lang="en-CA" sz="32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98652DC-118E-4088-8215-AE9AEA4A8C29}"/>
              </a:ext>
            </a:extLst>
          </p:cNvPr>
          <p:cNvGrpSpPr/>
          <p:nvPr/>
        </p:nvGrpSpPr>
        <p:grpSpPr>
          <a:xfrm>
            <a:off x="5461789" y="4445000"/>
            <a:ext cx="1403350" cy="292100"/>
            <a:chOff x="5461789" y="4445000"/>
            <a:chExt cx="1403350" cy="2921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909D39-7D4F-4A1E-85F6-06898A848104}"/>
                </a:ext>
              </a:extLst>
            </p:cNvPr>
            <p:cNvSpPr/>
            <p:nvPr/>
          </p:nvSpPr>
          <p:spPr>
            <a:xfrm>
              <a:off x="5461789" y="4445000"/>
              <a:ext cx="292100" cy="292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C5AA63C-8BF5-4BD9-93A0-819432902A76}"/>
                </a:ext>
              </a:extLst>
            </p:cNvPr>
            <p:cNvSpPr/>
            <p:nvPr/>
          </p:nvSpPr>
          <p:spPr>
            <a:xfrm>
              <a:off x="6573039" y="4445000"/>
              <a:ext cx="292100" cy="2921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8BFB362-ED40-453B-B8A5-E5677139CE25}"/>
              </a:ext>
            </a:extLst>
          </p:cNvPr>
          <p:cNvGrpSpPr/>
          <p:nvPr/>
        </p:nvGrpSpPr>
        <p:grpSpPr>
          <a:xfrm>
            <a:off x="59282" y="5102932"/>
            <a:ext cx="1880045" cy="669270"/>
            <a:chOff x="59282" y="5102932"/>
            <a:chExt cx="1880045" cy="66927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D230785-492D-429C-8015-0B0E3F89F460}"/>
                </a:ext>
              </a:extLst>
            </p:cNvPr>
            <p:cNvSpPr/>
            <p:nvPr/>
          </p:nvSpPr>
          <p:spPr>
            <a:xfrm>
              <a:off x="59282" y="5480102"/>
              <a:ext cx="292100" cy="292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BA3C94B-8522-412C-A22D-9B1E8D744ACF}"/>
                </a:ext>
              </a:extLst>
            </p:cNvPr>
            <p:cNvGrpSpPr/>
            <p:nvPr/>
          </p:nvGrpSpPr>
          <p:grpSpPr>
            <a:xfrm>
              <a:off x="220110" y="5102932"/>
              <a:ext cx="1719217" cy="523220"/>
              <a:chOff x="2425976" y="1065473"/>
              <a:chExt cx="1719217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8DEBE3E-AF6B-4313-A32B-DA89EFCAD91F}"/>
                      </a:ext>
                    </a:extLst>
                  </p:cNvPr>
                  <p:cNvSpPr txBox="1"/>
                  <p:nvPr/>
                </p:nvSpPr>
                <p:spPr>
                  <a:xfrm>
                    <a:off x="2551712" y="1065473"/>
                    <a:ext cx="126496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a14:m>
                    <a:r>
                      <a:rPr lang="en-CA" sz="2800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en-CA" sz="2800" dirty="0"/>
                      <a:t>= min</a:t>
                    </a: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8DEBE3E-AF6B-4313-A32B-DA89EFCAD9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12" y="1065473"/>
                    <a:ext cx="1264962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10465" r="-9662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20A0990-2CAB-431D-84D8-21A414759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5976" y="1579381"/>
                <a:ext cx="1719217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719EE10-9CBC-43D2-AA10-518DD8699070}"/>
              </a:ext>
            </a:extLst>
          </p:cNvPr>
          <p:cNvGrpSpPr/>
          <p:nvPr/>
        </p:nvGrpSpPr>
        <p:grpSpPr>
          <a:xfrm>
            <a:off x="1939327" y="5078323"/>
            <a:ext cx="3381597" cy="681512"/>
            <a:chOff x="1939327" y="5078323"/>
            <a:chExt cx="3381597" cy="68151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2AFAD63-DE05-47A1-BD60-27CA482B3E36}"/>
                </a:ext>
              </a:extLst>
            </p:cNvPr>
            <p:cNvSpPr/>
            <p:nvPr/>
          </p:nvSpPr>
          <p:spPr>
            <a:xfrm>
              <a:off x="5028824" y="5467735"/>
              <a:ext cx="292100" cy="2921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33A2D41-F0F0-454A-98EC-00B72EE634DA}"/>
                </a:ext>
              </a:extLst>
            </p:cNvPr>
            <p:cNvGrpSpPr/>
            <p:nvPr/>
          </p:nvGrpSpPr>
          <p:grpSpPr>
            <a:xfrm>
              <a:off x="1939327" y="5078323"/>
              <a:ext cx="3248754" cy="535462"/>
              <a:chOff x="2600950" y="1148747"/>
              <a:chExt cx="3248754" cy="5354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BD5F016D-55D8-4FF2-8DFE-C3C2243EC3B5}"/>
                      </a:ext>
                    </a:extLst>
                  </p:cNvPr>
                  <p:cNvSpPr txBox="1"/>
                  <p:nvPr/>
                </p:nvSpPr>
                <p:spPr>
                  <a:xfrm>
                    <a:off x="3566460" y="1148747"/>
                    <a:ext cx="131773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a14:m>
                    <a:r>
                      <a:rPr lang="en-CA" sz="2800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en-CA" sz="2800" dirty="0"/>
                      <a:t>= max</a:t>
                    </a: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BD5F016D-55D8-4FF2-8DFE-C3C2243EC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6460" y="1148747"/>
                    <a:ext cx="1317733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10465" r="-9259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E392E4D-50EF-48F5-BFB0-6AF79E2FA7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0950" y="1684209"/>
                <a:ext cx="3248754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02F5E62-598D-4B51-A442-DE0A942BB46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480" y="770040"/>
              <a:ext cx="8418600" cy="6023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02F5E62-598D-4B51-A442-DE0A942BB4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120" y="760680"/>
                <a:ext cx="8437320" cy="604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588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48"/>
    </mc:Choice>
    <mc:Fallback xmlns="">
      <p:transition spd="slow" advTm="79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00C79-45A0-485D-B9D8-389FC9E5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9" r="31753" b="4715"/>
          <a:stretch/>
        </p:blipFill>
        <p:spPr>
          <a:xfrm>
            <a:off x="4743982" y="101008"/>
            <a:ext cx="7371818" cy="67188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4BE1F4-09F9-4C3C-85A1-F589908503D2}"/>
              </a:ext>
            </a:extLst>
          </p:cNvPr>
          <p:cNvGrpSpPr/>
          <p:nvPr/>
        </p:nvGrpSpPr>
        <p:grpSpPr>
          <a:xfrm>
            <a:off x="9838916" y="1615561"/>
            <a:ext cx="2353084" cy="830997"/>
            <a:chOff x="9345542" y="3672961"/>
            <a:chExt cx="235308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71C0F31-37DD-4CB7-86B3-C1ED1A3A43A7}"/>
                    </a:ext>
                  </a:extLst>
                </p:cNvPr>
                <p:cNvSpPr txBox="1"/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71C0F31-37DD-4CB7-86B3-C1ED1A3A4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685A39E-A12A-425F-A557-D60037BB5FF1}"/>
                </a:ext>
              </a:extLst>
            </p:cNvPr>
            <p:cNvCxnSpPr/>
            <p:nvPr/>
          </p:nvCxnSpPr>
          <p:spPr>
            <a:xfrm>
              <a:off x="9345542" y="4135782"/>
              <a:ext cx="1676400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6884F8-8024-4C7F-964A-A3456306C301}"/>
                  </a:ext>
                </a:extLst>
              </p:cNvPr>
              <p:cNvSpPr txBox="1"/>
              <p:nvPr/>
            </p:nvSpPr>
            <p:spPr>
              <a:xfrm>
                <a:off x="2496556" y="1397272"/>
                <a:ext cx="2368528" cy="171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GB" sz="40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6884F8-8024-4C7F-964A-A3456306C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556" y="1397272"/>
                <a:ext cx="2368528" cy="17141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07A2B4-9227-4412-9934-B862D09CD34F}"/>
              </a:ext>
            </a:extLst>
          </p:cNvPr>
          <p:cNvCxnSpPr>
            <a:cxnSpLocks/>
          </p:cNvCxnSpPr>
          <p:nvPr/>
        </p:nvCxnSpPr>
        <p:spPr>
          <a:xfrm flipV="1">
            <a:off x="4988786" y="1270142"/>
            <a:ext cx="0" cy="143120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34AA04-E34C-4A8F-9EBE-76D434D31E5B}"/>
              </a:ext>
            </a:extLst>
          </p:cNvPr>
          <p:cNvGrpSpPr/>
          <p:nvPr/>
        </p:nvGrpSpPr>
        <p:grpSpPr>
          <a:xfrm>
            <a:off x="9648416" y="3252102"/>
            <a:ext cx="2399555" cy="889270"/>
            <a:chOff x="4666636" y="5397012"/>
            <a:chExt cx="2399555" cy="889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EEDD70-C2D2-4BC1-9210-BDCF31EF56F3}"/>
                    </a:ext>
                  </a:extLst>
                </p:cNvPr>
                <p:cNvSpPr txBox="1"/>
                <p:nvPr/>
              </p:nvSpPr>
              <p:spPr>
                <a:xfrm>
                  <a:off x="5141753" y="5578396"/>
                  <a:ext cx="1924438" cy="707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5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40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CA" sz="4000" dirty="0">
                    <a:solidFill>
                      <a:srgbClr val="FF5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EEDD70-C2D2-4BC1-9210-BDCF31EF5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753" y="5578396"/>
                  <a:ext cx="1924438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5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98D1D0-A097-4694-9F95-80C94BC1EEE8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666636" y="5397012"/>
              <a:ext cx="475117" cy="535327"/>
            </a:xfrm>
            <a:prstGeom prst="line">
              <a:avLst/>
            </a:prstGeom>
            <a:ln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73739-E3C8-472D-B5A9-B83F68A91C95}"/>
                  </a:ext>
                </a:extLst>
              </p:cNvPr>
              <p:cNvSpPr txBox="1"/>
              <p:nvPr/>
            </p:nvSpPr>
            <p:spPr>
              <a:xfrm>
                <a:off x="102710" y="145913"/>
                <a:ext cx="4603938" cy="8746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73739-E3C8-472D-B5A9-B83F68A9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0" y="145913"/>
                <a:ext cx="4603938" cy="874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DECF145-DC7A-43E4-904F-55045DD48079}"/>
              </a:ext>
            </a:extLst>
          </p:cNvPr>
          <p:cNvGrpSpPr/>
          <p:nvPr/>
        </p:nvGrpSpPr>
        <p:grpSpPr>
          <a:xfrm>
            <a:off x="0" y="767408"/>
            <a:ext cx="1653967" cy="1048562"/>
            <a:chOff x="0" y="767408"/>
            <a:chExt cx="1653967" cy="10485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600A51-DAEA-4488-993A-B209206382CC}"/>
                </a:ext>
              </a:extLst>
            </p:cNvPr>
            <p:cNvSpPr txBox="1"/>
            <p:nvPr/>
          </p:nvSpPr>
          <p:spPr>
            <a:xfrm>
              <a:off x="0" y="1231195"/>
              <a:ext cx="16539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constant</a:t>
              </a:r>
              <a:endParaRPr lang="en-CA" sz="32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CF44E56-48DF-43D1-9FAF-1271D80DC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10" y="767408"/>
              <a:ext cx="0" cy="5536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3831426-C70C-4B22-8A63-D6773855966B}"/>
              </a:ext>
            </a:extLst>
          </p:cNvPr>
          <p:cNvGrpSpPr/>
          <p:nvPr/>
        </p:nvGrpSpPr>
        <p:grpSpPr>
          <a:xfrm>
            <a:off x="3635808" y="5745331"/>
            <a:ext cx="8198875" cy="1015663"/>
            <a:chOff x="3635808" y="5745331"/>
            <a:chExt cx="8198875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25DA423-362D-4532-860B-66DA6CF22541}"/>
                    </a:ext>
                  </a:extLst>
                </p:cNvPr>
                <p:cNvSpPr txBox="1"/>
                <p:nvPr/>
              </p:nvSpPr>
              <p:spPr>
                <a:xfrm>
                  <a:off x="3635808" y="5745331"/>
                  <a:ext cx="61298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25DA423-362D-4532-860B-66DA6CF2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08" y="5745331"/>
                  <a:ext cx="612983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1BF16F-F3BA-432E-8BB9-4C879ADF24D2}"/>
                </a:ext>
              </a:extLst>
            </p:cNvPr>
            <p:cNvCxnSpPr>
              <a:cxnSpLocks/>
            </p:cNvCxnSpPr>
            <p:nvPr/>
          </p:nvCxnSpPr>
          <p:spPr>
            <a:xfrm>
              <a:off x="4410150" y="6237043"/>
              <a:ext cx="7424533" cy="0"/>
            </a:xfrm>
            <a:prstGeom prst="line">
              <a:avLst/>
            </a:prstGeom>
            <a:ln w="76200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29A493-7DA5-45FB-8A2F-995AF2342614}"/>
              </a:ext>
            </a:extLst>
          </p:cNvPr>
          <p:cNvGrpSpPr/>
          <p:nvPr/>
        </p:nvGrpSpPr>
        <p:grpSpPr>
          <a:xfrm>
            <a:off x="5659984" y="4421892"/>
            <a:ext cx="5545988" cy="1968589"/>
            <a:chOff x="5659984" y="4421892"/>
            <a:chExt cx="5545988" cy="19685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A4105AE-A9DB-4454-88FC-A01EE0BCFED3}"/>
                    </a:ext>
                  </a:extLst>
                </p:cNvPr>
                <p:cNvSpPr txBox="1"/>
                <p:nvPr/>
              </p:nvSpPr>
              <p:spPr>
                <a:xfrm>
                  <a:off x="7082905" y="4421892"/>
                  <a:ext cx="4123067" cy="13234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.=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𝑐𝑜𝑛𝑠𝑡</m:t>
                        </m:r>
                      </m:oMath>
                    </m:oMathPara>
                  </a14:m>
                  <a:endParaRPr lang="en-GB" sz="40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sz="4000" b="0" dirty="0"/>
                    <a:t> always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A4105AE-A9DB-4454-88FC-A01EE0BCF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905" y="4421892"/>
                  <a:ext cx="4123067" cy="1323439"/>
                </a:xfrm>
                <a:prstGeom prst="rect">
                  <a:avLst/>
                </a:prstGeom>
                <a:blipFill>
                  <a:blip r:embed="rId9"/>
                  <a:stretch>
                    <a:fillRect b="-1704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C5AA63C-8BF5-4BD9-93A0-819432902A76}"/>
                </a:ext>
              </a:extLst>
            </p:cNvPr>
            <p:cNvSpPr/>
            <p:nvPr/>
          </p:nvSpPr>
          <p:spPr>
            <a:xfrm>
              <a:off x="5659984" y="6098381"/>
              <a:ext cx="292100" cy="292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35D412B-3968-4E63-81AE-A596A693F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07" y="5740264"/>
              <a:ext cx="972098" cy="39328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565CB78-8E16-472F-ADC6-853551C9FFF9}"/>
              </a:ext>
            </a:extLst>
          </p:cNvPr>
          <p:cNvGrpSpPr/>
          <p:nvPr/>
        </p:nvGrpSpPr>
        <p:grpSpPr>
          <a:xfrm>
            <a:off x="48131" y="2958756"/>
            <a:ext cx="3781918" cy="3861144"/>
            <a:chOff x="48131" y="2958756"/>
            <a:chExt cx="3781918" cy="386114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F4FAFF5-D3C1-4E89-A364-760FD54C8069}"/>
                </a:ext>
              </a:extLst>
            </p:cNvPr>
            <p:cNvGrpSpPr/>
            <p:nvPr/>
          </p:nvGrpSpPr>
          <p:grpSpPr>
            <a:xfrm>
              <a:off x="48131" y="2958756"/>
              <a:ext cx="3781918" cy="3861144"/>
              <a:chOff x="-713860" y="3993218"/>
              <a:chExt cx="3323116" cy="3392730"/>
            </a:xfrm>
          </p:grpSpPr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AB40C33C-D0C4-40DD-9350-1327C05836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1088" l="9990" r="89985">
                            <a14:foregroundMark x1="47206" y1="10052" x2="53066" y2="10052"/>
                            <a14:foregroundMark x1="39367" y1="88420" x2="46958" y2="91088"/>
                            <a14:foregroundMark x1="46958" y1="91088" x2="57097" y2="89767"/>
                            <a14:foregroundMark x1="57097" y1="89767" x2="59520" y2="882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413" y="5036953"/>
                <a:ext cx="1324508" cy="12642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F245091-5649-4F56-9034-2DE4025748CA}"/>
                  </a:ext>
                </a:extLst>
              </p:cNvPr>
              <p:cNvGrpSpPr/>
              <p:nvPr/>
            </p:nvGrpSpPr>
            <p:grpSpPr>
              <a:xfrm rot="18000000">
                <a:off x="-748667" y="4028025"/>
                <a:ext cx="3392730" cy="3323116"/>
                <a:chOff x="5207780" y="3273234"/>
                <a:chExt cx="2868608" cy="280974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A8D6DDE-11CA-4EFA-94BC-02CC985274C9}"/>
                    </a:ext>
                  </a:extLst>
                </p:cNvPr>
                <p:cNvSpPr/>
                <p:nvPr/>
              </p:nvSpPr>
              <p:spPr>
                <a:xfrm>
                  <a:off x="5238886" y="3273234"/>
                  <a:ext cx="2809748" cy="2809748"/>
                </a:xfrm>
                <a:prstGeom prst="ellipse">
                  <a:avLst/>
                </a:pr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E8FDB324-40AE-47DB-892B-6559C6BEA202}"/>
                    </a:ext>
                  </a:extLst>
                </p:cNvPr>
                <p:cNvCxnSpPr>
                  <a:cxnSpLocks/>
                  <a:stCxn id="41" idx="6"/>
                </p:cNvCxnSpPr>
                <p:nvPr/>
              </p:nvCxnSpPr>
              <p:spPr>
                <a:xfrm rot="3600000" flipH="1" flipV="1">
                  <a:off x="7980793" y="4575076"/>
                  <a:ext cx="127326" cy="63864"/>
                </a:xfrm>
                <a:prstGeom prst="straightConnector1">
                  <a:avLst/>
                </a:prstGeom>
                <a:ln w="952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65C126E9-A5B4-4DA1-BC05-B9CEA5FF7090}"/>
                    </a:ext>
                  </a:extLst>
                </p:cNvPr>
                <p:cNvCxnSpPr>
                  <a:cxnSpLocks/>
                  <a:stCxn id="41" idx="2"/>
                </p:cNvCxnSpPr>
                <p:nvPr/>
              </p:nvCxnSpPr>
              <p:spPr>
                <a:xfrm rot="3600000">
                  <a:off x="5178502" y="4715721"/>
                  <a:ext cx="125531" cy="66975"/>
                </a:xfrm>
                <a:prstGeom prst="straightConnector1">
                  <a:avLst/>
                </a:prstGeom>
                <a:ln w="952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9" name="Picture 2" descr="World, Earth, Globe, Sphere, Planet, Earth Globe, Blue">
                <a:extLst>
                  <a:ext uri="{FF2B5EF4-FFF2-40B4-BE49-F238E27FC236}">
                    <a16:creationId xmlns:a16="http://schemas.microsoft.com/office/drawing/2014/main" id="{62682E4A-BC19-457E-A08C-48192DBAFB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859" y="4594355"/>
                <a:ext cx="457120" cy="457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DE5789-6940-4C56-ADD5-B3E99E6B14EC}"/>
                </a:ext>
              </a:extLst>
            </p:cNvPr>
            <p:cNvSpPr txBox="1"/>
            <p:nvPr/>
          </p:nvSpPr>
          <p:spPr>
            <a:xfrm>
              <a:off x="564711" y="3512384"/>
              <a:ext cx="2407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Circular Orbit</a:t>
              </a:r>
              <a:endParaRPr lang="en-CA" sz="32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719EAD-703D-420F-8AE6-82F3FFA73B67}"/>
              </a:ext>
            </a:extLst>
          </p:cNvPr>
          <p:cNvGrpSpPr/>
          <p:nvPr/>
        </p:nvGrpSpPr>
        <p:grpSpPr>
          <a:xfrm>
            <a:off x="1912879" y="4235456"/>
            <a:ext cx="1935915" cy="674997"/>
            <a:chOff x="2660414" y="993972"/>
            <a:chExt cx="1935915" cy="674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6DA13A2-1BF6-4BC2-B501-474C8B2FB91C}"/>
                    </a:ext>
                  </a:extLst>
                </p:cNvPr>
                <p:cNvSpPr txBox="1"/>
                <p:nvPr/>
              </p:nvSpPr>
              <p:spPr>
                <a:xfrm>
                  <a:off x="3104318" y="993972"/>
                  <a:ext cx="14920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CA" sz="2800" dirty="0">
                      <a:solidFill>
                        <a:srgbClr val="0070C0"/>
                      </a:solidFill>
                    </a:rPr>
                    <a:t> </a:t>
                  </a:r>
                  <a:r>
                    <a:rPr lang="en-CA" sz="2800" dirty="0"/>
                    <a:t>= const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6DA13A2-1BF6-4BC2-B501-474C8B2FB9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4318" y="993972"/>
                  <a:ext cx="1492011" cy="523220"/>
                </a:xfrm>
                <a:prstGeom prst="rect">
                  <a:avLst/>
                </a:prstGeom>
                <a:blipFill>
                  <a:blip r:embed="rId13"/>
                  <a:stretch>
                    <a:fillRect t="-11628" r="-8607" b="-3255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B476B85-5BB7-4F1C-A18D-B22971873D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0414" y="1668969"/>
              <a:ext cx="1935915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9C052E1-FA17-461B-928C-BA2E777A57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28120" y="5043960"/>
              <a:ext cx="3418200" cy="637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9C052E1-FA17-461B-928C-BA2E777A57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18760" y="5034600"/>
                <a:ext cx="3436920" cy="656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7868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95">
        <p:fade/>
      </p:transition>
    </mc:Choice>
    <mc:Fallback xmlns="">
      <p:transition spd="med" advTm="24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00C79-45A0-485D-B9D8-389FC9E5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9" r="31753" b="4715"/>
          <a:stretch/>
        </p:blipFill>
        <p:spPr>
          <a:xfrm>
            <a:off x="4743982" y="101008"/>
            <a:ext cx="7371818" cy="67188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4BE1F4-09F9-4C3C-85A1-F589908503D2}"/>
              </a:ext>
            </a:extLst>
          </p:cNvPr>
          <p:cNvGrpSpPr/>
          <p:nvPr/>
        </p:nvGrpSpPr>
        <p:grpSpPr>
          <a:xfrm>
            <a:off x="9838916" y="1615561"/>
            <a:ext cx="2353084" cy="830997"/>
            <a:chOff x="9345542" y="3672961"/>
            <a:chExt cx="235308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71C0F31-37DD-4CB7-86B3-C1ED1A3A43A7}"/>
                    </a:ext>
                  </a:extLst>
                </p:cNvPr>
                <p:cNvSpPr txBox="1"/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71C0F31-37DD-4CB7-86B3-C1ED1A3A4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685A39E-A12A-425F-A557-D60037BB5FF1}"/>
                </a:ext>
              </a:extLst>
            </p:cNvPr>
            <p:cNvCxnSpPr/>
            <p:nvPr/>
          </p:nvCxnSpPr>
          <p:spPr>
            <a:xfrm>
              <a:off x="9345542" y="4135782"/>
              <a:ext cx="1676400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6884F8-8024-4C7F-964A-A3456306C301}"/>
                  </a:ext>
                </a:extLst>
              </p:cNvPr>
              <p:cNvSpPr txBox="1"/>
              <p:nvPr/>
            </p:nvSpPr>
            <p:spPr>
              <a:xfrm>
                <a:off x="2996098" y="5281605"/>
                <a:ext cx="1992688" cy="1389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GB" sz="3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6884F8-8024-4C7F-964A-A3456306C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098" y="5281605"/>
                <a:ext cx="1992688" cy="13896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07A2B4-9227-4412-9934-B862D09CD34F}"/>
              </a:ext>
            </a:extLst>
          </p:cNvPr>
          <p:cNvCxnSpPr>
            <a:cxnSpLocks/>
          </p:cNvCxnSpPr>
          <p:nvPr/>
        </p:nvCxnSpPr>
        <p:spPr>
          <a:xfrm flipV="1">
            <a:off x="4988786" y="4923365"/>
            <a:ext cx="0" cy="143120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34AA04-E34C-4A8F-9EBE-76D434D31E5B}"/>
              </a:ext>
            </a:extLst>
          </p:cNvPr>
          <p:cNvGrpSpPr/>
          <p:nvPr/>
        </p:nvGrpSpPr>
        <p:grpSpPr>
          <a:xfrm>
            <a:off x="9648416" y="3252102"/>
            <a:ext cx="2399555" cy="889270"/>
            <a:chOff x="4666636" y="5397012"/>
            <a:chExt cx="2399555" cy="889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EEDD70-C2D2-4BC1-9210-BDCF31EF56F3}"/>
                    </a:ext>
                  </a:extLst>
                </p:cNvPr>
                <p:cNvSpPr txBox="1"/>
                <p:nvPr/>
              </p:nvSpPr>
              <p:spPr>
                <a:xfrm>
                  <a:off x="5141753" y="5578396"/>
                  <a:ext cx="1924438" cy="7078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505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sz="40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CA" sz="4000" dirty="0">
                    <a:solidFill>
                      <a:srgbClr val="FF5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5EEDD70-C2D2-4BC1-9210-BDCF31EF5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753" y="5578396"/>
                  <a:ext cx="1924438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FF5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98D1D0-A097-4694-9F95-80C94BC1EEE8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666636" y="5397012"/>
              <a:ext cx="475117" cy="535327"/>
            </a:xfrm>
            <a:prstGeom prst="line">
              <a:avLst/>
            </a:prstGeom>
            <a:ln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73739-E3C8-472D-B5A9-B83F68A91C95}"/>
                  </a:ext>
                </a:extLst>
              </p:cNvPr>
              <p:cNvSpPr txBox="1"/>
              <p:nvPr/>
            </p:nvSpPr>
            <p:spPr>
              <a:xfrm>
                <a:off x="102710" y="145913"/>
                <a:ext cx="4603938" cy="87466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>
                    <a:solidFill>
                      <a:schemeClr val="tx1"/>
                    </a:solidFill>
                  </a:rPr>
                  <a:t> </a:t>
                </a:r>
                <a:endParaRPr lang="en-CA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73739-E3C8-472D-B5A9-B83F68A9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0" y="145913"/>
                <a:ext cx="4603938" cy="874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DECF145-DC7A-43E4-904F-55045DD48079}"/>
              </a:ext>
            </a:extLst>
          </p:cNvPr>
          <p:cNvGrpSpPr/>
          <p:nvPr/>
        </p:nvGrpSpPr>
        <p:grpSpPr>
          <a:xfrm>
            <a:off x="0" y="767408"/>
            <a:ext cx="1653967" cy="1048562"/>
            <a:chOff x="0" y="767408"/>
            <a:chExt cx="1653967" cy="10485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600A51-DAEA-4488-993A-B209206382CC}"/>
                </a:ext>
              </a:extLst>
            </p:cNvPr>
            <p:cNvSpPr txBox="1"/>
            <p:nvPr/>
          </p:nvSpPr>
          <p:spPr>
            <a:xfrm>
              <a:off x="0" y="1231195"/>
              <a:ext cx="16539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constant</a:t>
              </a:r>
              <a:endParaRPr lang="en-CA" sz="32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CF44E56-48DF-43D1-9FAF-1271D80DC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10" y="767408"/>
              <a:ext cx="0" cy="5536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3831426-C70C-4B22-8A63-D6773855966B}"/>
              </a:ext>
            </a:extLst>
          </p:cNvPr>
          <p:cNvGrpSpPr/>
          <p:nvPr/>
        </p:nvGrpSpPr>
        <p:grpSpPr>
          <a:xfrm>
            <a:off x="3680820" y="1008499"/>
            <a:ext cx="8153863" cy="1015663"/>
            <a:chOff x="3680820" y="5729211"/>
            <a:chExt cx="8153863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25DA423-362D-4532-860B-66DA6CF22541}"/>
                    </a:ext>
                  </a:extLst>
                </p:cNvPr>
                <p:cNvSpPr txBox="1"/>
                <p:nvPr/>
              </p:nvSpPr>
              <p:spPr>
                <a:xfrm>
                  <a:off x="3680820" y="5729211"/>
                  <a:ext cx="61298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25DA423-362D-4532-860B-66DA6CF2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820" y="5729211"/>
                  <a:ext cx="612983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1BF16F-F3BA-432E-8BB9-4C879ADF24D2}"/>
                </a:ext>
              </a:extLst>
            </p:cNvPr>
            <p:cNvCxnSpPr>
              <a:cxnSpLocks/>
            </p:cNvCxnSpPr>
            <p:nvPr/>
          </p:nvCxnSpPr>
          <p:spPr>
            <a:xfrm>
              <a:off x="4410150" y="6237043"/>
              <a:ext cx="7424533" cy="0"/>
            </a:xfrm>
            <a:prstGeom prst="line">
              <a:avLst/>
            </a:prstGeom>
            <a:ln w="76200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407172-59ED-4313-ABB7-B016C8DB00C5}"/>
              </a:ext>
            </a:extLst>
          </p:cNvPr>
          <p:cNvGrpSpPr/>
          <p:nvPr/>
        </p:nvGrpSpPr>
        <p:grpSpPr>
          <a:xfrm>
            <a:off x="5404849" y="212095"/>
            <a:ext cx="3323515" cy="1457378"/>
            <a:chOff x="5659984" y="4933103"/>
            <a:chExt cx="3323515" cy="1457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4E269D4-4A1C-4037-B3AC-0B23C5562104}"/>
                    </a:ext>
                  </a:extLst>
                </p:cNvPr>
                <p:cNvSpPr txBox="1"/>
                <p:nvPr/>
              </p:nvSpPr>
              <p:spPr>
                <a:xfrm>
                  <a:off x="7089228" y="4933103"/>
                  <a:ext cx="1894271" cy="10772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GB" sz="32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3200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4E269D4-4A1C-4037-B3AC-0B23C5562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228" y="4933103"/>
                  <a:ext cx="1894271" cy="10772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EAE2CD-A7F4-4480-A3E2-73E1D5A5F531}"/>
                </a:ext>
              </a:extLst>
            </p:cNvPr>
            <p:cNvSpPr/>
            <p:nvPr/>
          </p:nvSpPr>
          <p:spPr>
            <a:xfrm>
              <a:off x="5659984" y="6098381"/>
              <a:ext cx="292100" cy="292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6EB01A-7E66-4A6D-B5BA-6768A78B6F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07" y="5740264"/>
              <a:ext cx="972098" cy="39328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56949C-4353-4EF5-9980-51E1F8673038}"/>
              </a:ext>
            </a:extLst>
          </p:cNvPr>
          <p:cNvGrpSpPr/>
          <p:nvPr/>
        </p:nvGrpSpPr>
        <p:grpSpPr>
          <a:xfrm>
            <a:off x="1567045" y="1815970"/>
            <a:ext cx="774329" cy="4759902"/>
            <a:chOff x="1567045" y="1815970"/>
            <a:chExt cx="774329" cy="475990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565E70-3B7C-4A1A-9084-E302C6AAF9B4}"/>
                </a:ext>
              </a:extLst>
            </p:cNvPr>
            <p:cNvGrpSpPr/>
            <p:nvPr/>
          </p:nvGrpSpPr>
          <p:grpSpPr>
            <a:xfrm>
              <a:off x="1567045" y="1815970"/>
              <a:ext cx="774329" cy="4759902"/>
              <a:chOff x="1511606" y="2171700"/>
              <a:chExt cx="774329" cy="4276725"/>
            </a:xfrm>
          </p:grpSpPr>
          <p:sp>
            <p:nvSpPr>
              <p:cNvPr id="2" name="Freeform: Shape 1">
                <a:extLst>
                  <a:ext uri="{FF2B5EF4-FFF2-40B4-BE49-F238E27FC236}">
                    <a16:creationId xmlns:a16="http://schemas.microsoft.com/office/drawing/2014/main" id="{8363F117-09E5-4249-AD53-D15A1D4C902E}"/>
                  </a:ext>
                </a:extLst>
              </p:cNvPr>
              <p:cNvSpPr/>
              <p:nvPr/>
            </p:nvSpPr>
            <p:spPr>
              <a:xfrm>
                <a:off x="1511606" y="2171700"/>
                <a:ext cx="774329" cy="4276725"/>
              </a:xfrm>
              <a:custGeom>
                <a:avLst/>
                <a:gdLst>
                  <a:gd name="connsiteX0" fmla="*/ 0 w 774329"/>
                  <a:gd name="connsiteY0" fmla="*/ 5124450 h 5124450"/>
                  <a:gd name="connsiteX1" fmla="*/ 704850 w 774329"/>
                  <a:gd name="connsiteY1" fmla="*/ 2990850 h 5124450"/>
                  <a:gd name="connsiteX2" fmla="*/ 685800 w 774329"/>
                  <a:gd name="connsiteY2" fmla="*/ 1943100 h 5124450"/>
                  <a:gd name="connsiteX3" fmla="*/ 152400 w 774329"/>
                  <a:gd name="connsiteY3" fmla="*/ 0 h 512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4329" h="5124450">
                    <a:moveTo>
                      <a:pt x="0" y="5124450"/>
                    </a:moveTo>
                    <a:cubicBezTo>
                      <a:pt x="295275" y="4322762"/>
                      <a:pt x="590550" y="3521075"/>
                      <a:pt x="704850" y="2990850"/>
                    </a:cubicBezTo>
                    <a:cubicBezTo>
                      <a:pt x="819150" y="2460625"/>
                      <a:pt x="777875" y="2441575"/>
                      <a:pt x="685800" y="1943100"/>
                    </a:cubicBezTo>
                    <a:cubicBezTo>
                      <a:pt x="593725" y="1444625"/>
                      <a:pt x="373062" y="722312"/>
                      <a:pt x="152400" y="0"/>
                    </a:cubicBezTo>
                  </a:path>
                </a:pathLst>
              </a:custGeom>
              <a:noFill/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7DB2B70-0FED-4712-83CB-30DBC03DA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08797" y="5259167"/>
                <a:ext cx="109537" cy="258235"/>
              </a:xfrm>
              <a:prstGeom prst="straightConnector1">
                <a:avLst/>
              </a:prstGeom>
              <a:ln w="952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C2D1362-C3AD-45BF-B6F9-34960313EB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1458" y="3033007"/>
                <a:ext cx="80669" cy="257020"/>
              </a:xfrm>
              <a:prstGeom prst="straightConnector1">
                <a:avLst/>
              </a:prstGeom>
              <a:ln w="952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2" descr="World, Earth, Globe, Sphere, Planet, Earth Globe, Blue">
              <a:extLst>
                <a:ext uri="{FF2B5EF4-FFF2-40B4-BE49-F238E27FC236}">
                  <a16:creationId xmlns:a16="http://schemas.microsoft.com/office/drawing/2014/main" id="{8BEA78A7-21F8-43A2-954C-2626AD390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792" y="2015382"/>
              <a:ext cx="520232" cy="520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4">
            <a:extLst>
              <a:ext uri="{FF2B5EF4-FFF2-40B4-BE49-F238E27FC236}">
                <a16:creationId xmlns:a16="http://schemas.microsoft.com/office/drawing/2014/main" id="{69A58044-FF44-47D5-8D7A-016C289C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1088" l="9990" r="89985">
                        <a14:foregroundMark x1="47206" y1="10052" x2="53066" y2="10052"/>
                        <a14:foregroundMark x1="39367" y1="88420" x2="46958" y2="91088"/>
                        <a14:foregroundMark x1="46958" y1="91088" x2="57097" y2="89767"/>
                        <a14:foregroundMark x1="57097" y1="89767" x2="59520" y2="88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4" y="3460454"/>
            <a:ext cx="1507375" cy="143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D9BD022-3D28-4A45-8C7F-97A0542E4AFD}"/>
              </a:ext>
            </a:extLst>
          </p:cNvPr>
          <p:cNvGrpSpPr/>
          <p:nvPr/>
        </p:nvGrpSpPr>
        <p:grpSpPr>
          <a:xfrm>
            <a:off x="1136571" y="3918228"/>
            <a:ext cx="2633964" cy="523220"/>
            <a:chOff x="1136571" y="3918228"/>
            <a:chExt cx="2633964" cy="5232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680AAC4-8484-41C3-9A3E-A4E638332325}"/>
                </a:ext>
              </a:extLst>
            </p:cNvPr>
            <p:cNvSpPr/>
            <p:nvPr/>
          </p:nvSpPr>
          <p:spPr>
            <a:xfrm>
              <a:off x="2213473" y="4049871"/>
              <a:ext cx="292100" cy="292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16BBF3B-D4B9-403E-9F6A-8D07F9FBF5E4}"/>
                </a:ext>
              </a:extLst>
            </p:cNvPr>
            <p:cNvGrpSpPr/>
            <p:nvPr/>
          </p:nvGrpSpPr>
          <p:grpSpPr>
            <a:xfrm>
              <a:off x="1136571" y="3918228"/>
              <a:ext cx="2633964" cy="523220"/>
              <a:chOff x="2877085" y="1311727"/>
              <a:chExt cx="2633964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29AA838-7DA4-4102-89A2-9227F6C4FD0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6087" y="1311727"/>
                    <a:ext cx="126496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sz="2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a14:m>
                    <a:r>
                      <a:rPr lang="en-CA" sz="2800" dirty="0">
                        <a:solidFill>
                          <a:srgbClr val="0070C0"/>
                        </a:solidFill>
                      </a:rPr>
                      <a:t> </a:t>
                    </a:r>
                    <a:r>
                      <a:rPr lang="en-CA" sz="2800" dirty="0"/>
                      <a:t>= min</a:t>
                    </a: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29AA838-7DA4-4102-89A2-9227F6C4FD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6087" y="1311727"/>
                    <a:ext cx="1264962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11628" r="-9615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7500657-E0B6-4EC8-BB86-9D340E927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7085" y="1579381"/>
                <a:ext cx="1268108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D9D5929-5C2B-4CD3-A02A-F06114C7426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71720" y="1720800"/>
              <a:ext cx="4339800" cy="3555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D9D5929-5C2B-4CD3-A02A-F06114C742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62360" y="1711440"/>
                <a:ext cx="4358520" cy="3574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5062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477">
        <p:fade/>
      </p:transition>
    </mc:Choice>
    <mc:Fallback xmlns="">
      <p:transition spd="med" advTm="26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4AD1F8-2E2A-4CE9-BBE9-D70F05B6A17E}"/>
                  </a:ext>
                </a:extLst>
              </p:cNvPr>
              <p:cNvSpPr txBox="1"/>
              <p:nvPr/>
            </p:nvSpPr>
            <p:spPr>
              <a:xfrm>
                <a:off x="188338" y="89564"/>
                <a:ext cx="8941594" cy="1067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4AD1F8-2E2A-4CE9-BBE9-D70F05B6A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8" y="89564"/>
                <a:ext cx="8941594" cy="1067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ACA821-C69D-46E9-B338-83DDFCC1B56D}"/>
                  </a:ext>
                </a:extLst>
              </p:cNvPr>
              <p:cNvSpPr txBox="1"/>
              <p:nvPr/>
            </p:nvSpPr>
            <p:spPr>
              <a:xfrm>
                <a:off x="109508" y="2471041"/>
                <a:ext cx="6268733" cy="4105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ACA821-C69D-46E9-B338-83DDFCC1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8" y="2471041"/>
                <a:ext cx="6268733" cy="4105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B3EF7D-5447-4718-8B66-0D5F3E857E90}"/>
                  </a:ext>
                </a:extLst>
              </p:cNvPr>
              <p:cNvSpPr txBox="1"/>
              <p:nvPr/>
            </p:nvSpPr>
            <p:spPr>
              <a:xfrm>
                <a:off x="375907" y="1361025"/>
                <a:ext cx="4922924" cy="70788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4000" dirty="0"/>
                  <a:t> Circular orbits: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B3EF7D-5447-4718-8B66-0D5F3E857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07" y="1361025"/>
                <a:ext cx="4922924" cy="707886"/>
              </a:xfrm>
              <a:prstGeom prst="rect">
                <a:avLst/>
              </a:prstGeom>
              <a:blipFill>
                <a:blip r:embed="rId5"/>
                <a:stretch>
                  <a:fillRect l="-1847" t="-13223" b="-3223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73C0EE-3F64-42F0-8456-A823D84BE06F}"/>
                  </a:ext>
                </a:extLst>
              </p:cNvPr>
              <p:cNvSpPr txBox="1"/>
              <p:nvPr/>
            </p:nvSpPr>
            <p:spPr>
              <a:xfrm>
                <a:off x="5663015" y="1336338"/>
                <a:ext cx="4418831" cy="75725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73C0EE-3F64-42F0-8456-A823D84B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015" y="1336338"/>
                <a:ext cx="4418831" cy="757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FC76DE-26BC-4DFF-AE8D-2D784FADEEBA}"/>
                  </a:ext>
                </a:extLst>
              </p:cNvPr>
              <p:cNvSpPr txBox="1"/>
              <p:nvPr/>
            </p:nvSpPr>
            <p:spPr>
              <a:xfrm>
                <a:off x="6896606" y="2486807"/>
                <a:ext cx="5233181" cy="4164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𝑚𝐺𝑀𝑟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𝐺𝑀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FC76DE-26BC-4DFF-AE8D-2D784FADE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606" y="2486807"/>
                <a:ext cx="5233181" cy="41648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87466E-844B-4F34-9D5D-0E6CC05058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08960" y="85320"/>
              <a:ext cx="10701000" cy="6640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87466E-844B-4F34-9D5D-0E6CC05058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9600" y="75960"/>
                <a:ext cx="10719720" cy="6659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9991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15"/>
    </mc:Choice>
    <mc:Fallback xmlns="">
      <p:transition spd="slow" advTm="64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1" grpId="0" animBg="1"/>
      <p:bldP spid="22" grpId="0" animBg="1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B2D14F-9BE0-4514-9C81-547653B0BF68}"/>
              </a:ext>
            </a:extLst>
          </p:cNvPr>
          <p:cNvSpPr txBox="1"/>
          <p:nvPr/>
        </p:nvSpPr>
        <p:spPr>
          <a:xfrm>
            <a:off x="59493" y="1477328"/>
            <a:ext cx="1217605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800" dirty="0"/>
              <a:t>Quick review of geodesics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800" dirty="0"/>
              <a:t>Review orbits in Newtonian gravity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800" dirty="0"/>
              <a:t>Derive Schwarzschild geodesics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4400" dirty="0"/>
              <a:t>Compare Newtonian Gravity + General Relativity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4400" dirty="0"/>
              <a:t>Massive bodies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4400" dirty="0"/>
              <a:t>Light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4400" dirty="0"/>
              <a:t>Perihelion Shift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54DF0-D6DF-44EE-B13D-B2AA6A16B8F5}"/>
              </a:ext>
            </a:extLst>
          </p:cNvPr>
          <p:cNvSpPr txBox="1"/>
          <p:nvPr/>
        </p:nvSpPr>
        <p:spPr>
          <a:xfrm>
            <a:off x="211890" y="0"/>
            <a:ext cx="61000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0" dirty="0">
                <a:solidFill>
                  <a:srgbClr val="0070C0"/>
                </a:solidFill>
              </a:rPr>
              <a:t>This Video:</a:t>
            </a:r>
            <a:endParaRPr lang="en-CA" sz="9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0C8FF3-EBD2-4242-B278-9F5D0CA7D44C}"/>
                  </a:ext>
                </a:extLst>
              </p:cNvPr>
              <p:cNvSpPr txBox="1"/>
              <p:nvPr/>
            </p:nvSpPr>
            <p:spPr>
              <a:xfrm>
                <a:off x="5817089" y="4933244"/>
                <a:ext cx="5729238" cy="14465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rgbClr val="FF0000"/>
                    </a:solidFill>
                  </a:rPr>
                  <a:t>Check timestamps if you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4400" dirty="0">
                    <a:solidFill>
                      <a:srgbClr val="FF0000"/>
                    </a:solidFill>
                  </a:rPr>
                  <a:t>  want to skip ahead </a:t>
                </a:r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0C8FF3-EBD2-4242-B278-9F5D0CA7D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89" y="4933244"/>
                <a:ext cx="5729238" cy="1446550"/>
              </a:xfrm>
              <a:prstGeom prst="rect">
                <a:avLst/>
              </a:prstGeom>
              <a:blipFill>
                <a:blip r:embed="rId3"/>
                <a:stretch>
                  <a:fillRect l="-3911" t="-6967" r="-3911" b="-1721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17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1"/>
    </mc:Choice>
    <mc:Fallback xmlns="">
      <p:transition spd="slow" advTm="1786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D8AEB91-C957-4459-8AD3-EB7CA062C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</a:blip>
          <a:srcRect l="33255" t="1290" r="8150" b="2453"/>
          <a:stretch/>
        </p:blipFill>
        <p:spPr>
          <a:xfrm>
            <a:off x="4706648" y="171450"/>
            <a:ext cx="7487670" cy="68876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0F02480-752D-4AE2-B60B-8CAC8AA6B7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9508" r="35527" b="13786"/>
          <a:stretch/>
        </p:blipFill>
        <p:spPr>
          <a:xfrm>
            <a:off x="4607785" y="109990"/>
            <a:ext cx="7523750" cy="6818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117FF2-8789-4693-A112-D059B80C01FF}"/>
                  </a:ext>
                </a:extLst>
              </p:cNvPr>
              <p:cNvSpPr txBox="1"/>
              <p:nvPr/>
            </p:nvSpPr>
            <p:spPr>
              <a:xfrm>
                <a:off x="-19926" y="3136181"/>
                <a:ext cx="4366112" cy="2418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GB" sz="3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117FF2-8789-4693-A112-D059B80C0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926" y="3136181"/>
                <a:ext cx="4366112" cy="2418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8BFC9E3-B529-41D5-B437-4F1875380FA2}"/>
              </a:ext>
            </a:extLst>
          </p:cNvPr>
          <p:cNvGrpSpPr/>
          <p:nvPr/>
        </p:nvGrpSpPr>
        <p:grpSpPr>
          <a:xfrm>
            <a:off x="10010366" y="3730111"/>
            <a:ext cx="2353084" cy="830997"/>
            <a:chOff x="9345542" y="3672961"/>
            <a:chExt cx="235308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5A09A7-D1E8-4DE3-81AA-B80E754DDC0F}"/>
                    </a:ext>
                  </a:extLst>
                </p:cNvPr>
                <p:cNvSpPr txBox="1"/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5A09A7-D1E8-4DE3-81AA-B80E754DD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6AAAF0-8685-4007-959E-E8CE4CF45610}"/>
                </a:ext>
              </a:extLst>
            </p:cNvPr>
            <p:cNvCxnSpPr/>
            <p:nvPr/>
          </p:nvCxnSpPr>
          <p:spPr>
            <a:xfrm>
              <a:off x="9345542" y="4135782"/>
              <a:ext cx="1676400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E3BB3E-2DC7-4BDD-8611-A9C2C2A9C51A}"/>
              </a:ext>
            </a:extLst>
          </p:cNvPr>
          <p:cNvGrpSpPr/>
          <p:nvPr/>
        </p:nvGrpSpPr>
        <p:grpSpPr>
          <a:xfrm>
            <a:off x="9498899" y="2531744"/>
            <a:ext cx="2364467" cy="694765"/>
            <a:chOff x="5839894" y="2963385"/>
            <a:chExt cx="2364467" cy="6947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995F0F-14AE-4364-8F40-AB163FAC77F7}"/>
                    </a:ext>
                  </a:extLst>
                </p:cNvPr>
                <p:cNvSpPr txBox="1"/>
                <p:nvPr/>
              </p:nvSpPr>
              <p:spPr>
                <a:xfrm>
                  <a:off x="6682214" y="2963385"/>
                  <a:ext cx="1522147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66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GB" sz="32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=20</m:t>
                        </m:r>
                      </m:oMath>
                    </m:oMathPara>
                  </a14:m>
                  <a:endParaRPr lang="en-CA" sz="32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3995F0F-14AE-4364-8F40-AB163FAC7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214" y="2963385"/>
                  <a:ext cx="1522147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FF66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D6F9E4-9787-4AD0-BF4B-16A2B4E1EF7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5839894" y="3255773"/>
              <a:ext cx="842320" cy="402377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8342756-1EA3-4546-B70A-697508EC8313}"/>
              </a:ext>
            </a:extLst>
          </p:cNvPr>
          <p:cNvGrpSpPr/>
          <p:nvPr/>
        </p:nvGrpSpPr>
        <p:grpSpPr>
          <a:xfrm>
            <a:off x="5839674" y="3500440"/>
            <a:ext cx="1934920" cy="1174009"/>
            <a:chOff x="5319839" y="1013289"/>
            <a:chExt cx="1934920" cy="11740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A9BA325-40F3-4869-BBCD-328EDDE3CEC3}"/>
                    </a:ext>
                  </a:extLst>
                </p:cNvPr>
                <p:cNvSpPr txBox="1"/>
                <p:nvPr/>
              </p:nvSpPr>
              <p:spPr>
                <a:xfrm>
                  <a:off x="5832495" y="1602523"/>
                  <a:ext cx="1422264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GB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=10</m:t>
                        </m:r>
                      </m:oMath>
                    </m:oMathPara>
                  </a14:m>
                  <a:endParaRPr lang="en-CA" sz="3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A9BA325-40F3-4869-BBCD-328EDDE3C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2495" y="1602523"/>
                  <a:ext cx="1422264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C2A9A5-045F-41B8-834B-C1DC8431D0A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5319839" y="1013289"/>
              <a:ext cx="512656" cy="88162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E09509-F11D-4F52-A2EE-B873B7B7B6BC}"/>
              </a:ext>
            </a:extLst>
          </p:cNvPr>
          <p:cNvGrpSpPr/>
          <p:nvPr/>
        </p:nvGrpSpPr>
        <p:grpSpPr>
          <a:xfrm>
            <a:off x="7708583" y="3025320"/>
            <a:ext cx="1857015" cy="1608469"/>
            <a:chOff x="6882946" y="1512568"/>
            <a:chExt cx="1857015" cy="16084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A53C4D5-2394-4398-9B91-84A4730E4A07}"/>
                    </a:ext>
                  </a:extLst>
                </p:cNvPr>
                <p:cNvSpPr txBox="1"/>
                <p:nvPr/>
              </p:nvSpPr>
              <p:spPr>
                <a:xfrm>
                  <a:off x="7280449" y="2536262"/>
                  <a:ext cx="1459512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lang="en-CA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A53C4D5-2394-4398-9B91-84A4730E4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449" y="2536262"/>
                  <a:ext cx="1459512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A8A802-A3D5-4319-918D-F521DB0A854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6882946" y="1512568"/>
              <a:ext cx="397503" cy="1316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583815D-D693-4ED0-9609-2E38F5FAFECC}"/>
              </a:ext>
            </a:extLst>
          </p:cNvPr>
          <p:cNvGrpSpPr/>
          <p:nvPr/>
        </p:nvGrpSpPr>
        <p:grpSpPr>
          <a:xfrm>
            <a:off x="5067300" y="6197772"/>
            <a:ext cx="2314725" cy="584775"/>
            <a:chOff x="-2806023" y="6197772"/>
            <a:chExt cx="2314725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EA46B0-565A-4EF2-81EF-2E7C069D44BD}"/>
                    </a:ext>
                  </a:extLst>
                </p:cNvPr>
                <p:cNvSpPr txBox="1"/>
                <p:nvPr/>
              </p:nvSpPr>
              <p:spPr>
                <a:xfrm>
                  <a:off x="-1835944" y="6197772"/>
                  <a:ext cx="1344646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5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GB" sz="3200" b="0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 =1</m:t>
                        </m:r>
                      </m:oMath>
                    </m:oMathPara>
                  </a14:m>
                  <a:endParaRPr lang="en-CA" sz="3200" dirty="0">
                    <a:solidFill>
                      <a:srgbClr val="FF505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EA46B0-565A-4EF2-81EF-2E7C069D4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835944" y="6197772"/>
                  <a:ext cx="1344646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FF5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9CE2C07-B7D3-406F-B5DC-F06508C41440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-2806023" y="6490160"/>
              <a:ext cx="970079" cy="0"/>
            </a:xfrm>
            <a:prstGeom prst="line">
              <a:avLst/>
            </a:prstGeom>
            <a:ln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737C749-B002-4487-8904-8A6BD61CD11B}"/>
              </a:ext>
            </a:extLst>
          </p:cNvPr>
          <p:cNvGrpSpPr/>
          <p:nvPr/>
        </p:nvGrpSpPr>
        <p:grpSpPr>
          <a:xfrm>
            <a:off x="5238750" y="5436110"/>
            <a:ext cx="2001456" cy="584775"/>
            <a:chOff x="4634117" y="4930445"/>
            <a:chExt cx="2001456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80BBFB-1D2F-4BB1-ACB1-F64BDAC205D1}"/>
                    </a:ext>
                  </a:extLst>
                </p:cNvPr>
                <p:cNvSpPr txBox="1"/>
                <p:nvPr/>
              </p:nvSpPr>
              <p:spPr>
                <a:xfrm>
                  <a:off x="5444182" y="4930445"/>
                  <a:ext cx="1191391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CA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80BBFB-1D2F-4BB1-ACB1-F64BDAC20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182" y="4930445"/>
                  <a:ext cx="119139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192237-DAC9-4E14-AA35-2B742047B315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634117" y="5222833"/>
              <a:ext cx="81006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18F55F0-969A-4727-9AC4-C1EFD2A79EB9}"/>
              </a:ext>
            </a:extLst>
          </p:cNvPr>
          <p:cNvGrpSpPr/>
          <p:nvPr/>
        </p:nvGrpSpPr>
        <p:grpSpPr>
          <a:xfrm>
            <a:off x="5552339" y="4739809"/>
            <a:ext cx="1777487" cy="584775"/>
            <a:chOff x="5715785" y="4297375"/>
            <a:chExt cx="177748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77B903-4834-4803-B66F-6E1136D41AAC}"/>
                    </a:ext>
                  </a:extLst>
                </p:cNvPr>
                <p:cNvSpPr txBox="1"/>
                <p:nvPr/>
              </p:nvSpPr>
              <p:spPr>
                <a:xfrm>
                  <a:off x="6198750" y="4297375"/>
                  <a:ext cx="1294522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921C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921C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GB" sz="3200" b="0" i="1" smtClean="0">
                            <a:solidFill>
                              <a:srgbClr val="00921C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CA" sz="3200" dirty="0">
                    <a:solidFill>
                      <a:srgbClr val="00921C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77B903-4834-4803-B66F-6E1136D41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750" y="4297375"/>
                  <a:ext cx="1294522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rgbClr val="00921C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A8D4F20-F03E-46F8-ADA3-D9D9FDC05C74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5715785" y="4589763"/>
              <a:ext cx="482965" cy="0"/>
            </a:xfrm>
            <a:prstGeom prst="line">
              <a:avLst/>
            </a:prstGeom>
            <a:ln>
              <a:solidFill>
                <a:srgbClr val="0092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2E81B86-801B-4960-8715-AA4ECA6BFADC}"/>
              </a:ext>
            </a:extLst>
          </p:cNvPr>
          <p:cNvSpPr/>
          <p:nvPr/>
        </p:nvSpPr>
        <p:spPr>
          <a:xfrm>
            <a:off x="4419600" y="0"/>
            <a:ext cx="213698" cy="62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61E8CD-0A87-46FB-816C-07E4099F28BE}"/>
                  </a:ext>
                </a:extLst>
              </p:cNvPr>
              <p:cNvSpPr txBox="1"/>
              <p:nvPr/>
            </p:nvSpPr>
            <p:spPr>
              <a:xfrm>
                <a:off x="64468" y="514069"/>
                <a:ext cx="4434805" cy="87440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</m:acc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000" i="1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GB" sz="3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61E8CD-0A87-46FB-816C-07E4099F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8" y="514069"/>
                <a:ext cx="4434805" cy="8744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BBF0E3-C7E4-41F2-8334-8C12344F43DA}"/>
              </a:ext>
            </a:extLst>
          </p:cNvPr>
          <p:cNvCxnSpPr>
            <a:cxnSpLocks/>
          </p:cNvCxnSpPr>
          <p:nvPr/>
        </p:nvCxnSpPr>
        <p:spPr>
          <a:xfrm flipV="1">
            <a:off x="4496960" y="3025320"/>
            <a:ext cx="0" cy="143120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2398419-5A30-465C-A721-BED2CBF8B44C}"/>
              </a:ext>
            </a:extLst>
          </p:cNvPr>
          <p:cNvSpPr txBox="1"/>
          <p:nvPr/>
        </p:nvSpPr>
        <p:spPr>
          <a:xfrm>
            <a:off x="0" y="-7912"/>
            <a:ext cx="31537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General Relativity</a:t>
            </a:r>
            <a:endParaRPr lang="en-CA" sz="32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0F3562-102F-4523-92D4-7A86C5D27393}"/>
              </a:ext>
            </a:extLst>
          </p:cNvPr>
          <p:cNvGrpSpPr/>
          <p:nvPr/>
        </p:nvGrpSpPr>
        <p:grpSpPr>
          <a:xfrm>
            <a:off x="3716098" y="1589407"/>
            <a:ext cx="8206648" cy="1034963"/>
            <a:chOff x="3628035" y="5719561"/>
            <a:chExt cx="8206648" cy="10349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5C569-0633-4AFA-AC0A-728322FC856E}"/>
                    </a:ext>
                  </a:extLst>
                </p:cNvPr>
                <p:cNvSpPr txBox="1"/>
                <p:nvPr/>
              </p:nvSpPr>
              <p:spPr>
                <a:xfrm>
                  <a:off x="3628035" y="5719561"/>
                  <a:ext cx="612983" cy="10349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5B5C569-0633-4AFA-AC0A-728322FC8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035" y="5719561"/>
                  <a:ext cx="612983" cy="10349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11BC82-FF7C-45AE-90EE-0158BAA861B2}"/>
                </a:ext>
              </a:extLst>
            </p:cNvPr>
            <p:cNvCxnSpPr>
              <a:cxnSpLocks/>
            </p:cNvCxnSpPr>
            <p:nvPr/>
          </p:nvCxnSpPr>
          <p:spPr>
            <a:xfrm>
              <a:off x="4410150" y="6237043"/>
              <a:ext cx="7424533" cy="0"/>
            </a:xfrm>
            <a:prstGeom prst="line">
              <a:avLst/>
            </a:prstGeom>
            <a:ln w="76200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965024B-A985-4265-8A46-B0187CDF39FC}"/>
              </a:ext>
            </a:extLst>
          </p:cNvPr>
          <p:cNvGrpSpPr/>
          <p:nvPr/>
        </p:nvGrpSpPr>
        <p:grpSpPr>
          <a:xfrm>
            <a:off x="6035304" y="285865"/>
            <a:ext cx="5594312" cy="1968589"/>
            <a:chOff x="5659984" y="4421892"/>
            <a:chExt cx="5594312" cy="19685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C683B98-9250-4B0B-A10E-DA59D914E0FF}"/>
                    </a:ext>
                  </a:extLst>
                </p:cNvPr>
                <p:cNvSpPr txBox="1"/>
                <p:nvPr/>
              </p:nvSpPr>
              <p:spPr>
                <a:xfrm>
                  <a:off x="7082905" y="4421892"/>
                  <a:ext cx="4171391" cy="158004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2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</m:acc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.=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𝑐𝑜𝑛𝑠𝑡</m:t>
                        </m:r>
                      </m:oMath>
                    </m:oMathPara>
                  </a14:m>
                  <a:endParaRPr lang="en-GB" sz="32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GB" sz="3200" b="0" dirty="0"/>
                    <a:t> always</a:t>
                  </a:r>
                </a:p>
                <a:p>
                  <a:pPr algn="ctr"/>
                  <a:r>
                    <a:rPr lang="en-GB" sz="3200" dirty="0"/>
                    <a:t>(unstable circular orbit)</a:t>
                  </a:r>
                  <a:endParaRPr lang="en-GB" sz="3200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C683B98-9250-4B0B-A10E-DA59D914E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905" y="4421892"/>
                  <a:ext cx="4171391" cy="1580048"/>
                </a:xfrm>
                <a:prstGeom prst="rect">
                  <a:avLst/>
                </a:prstGeom>
                <a:blipFill>
                  <a:blip r:embed="rId15"/>
                  <a:stretch>
                    <a:fillRect l="-1737" r="-1592" b="-10566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E97F93C-5811-4469-9B57-809E41CD805D}"/>
                </a:ext>
              </a:extLst>
            </p:cNvPr>
            <p:cNvSpPr/>
            <p:nvPr/>
          </p:nvSpPr>
          <p:spPr>
            <a:xfrm>
              <a:off x="5659984" y="6098381"/>
              <a:ext cx="292100" cy="292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ABD563A-0127-4273-BCE4-36787A585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4607" y="5740264"/>
              <a:ext cx="972098" cy="39328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6D476D1-F0CA-4EAD-8ECB-C2621C1AA7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480" y="1447920"/>
              <a:ext cx="9109800" cy="23774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6D476D1-F0CA-4EAD-8ECB-C2621C1AA7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4120" y="1438560"/>
                <a:ext cx="9128520" cy="2396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1320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98"/>
    </mc:Choice>
    <mc:Fallback xmlns="">
      <p:transition spd="slow" advTm="40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D8AEB91-C957-4459-8AD3-EB7CA062C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</a:blip>
          <a:srcRect l="33255" t="1290" r="8150" b="2453"/>
          <a:stretch/>
        </p:blipFill>
        <p:spPr>
          <a:xfrm>
            <a:off x="4706648" y="171450"/>
            <a:ext cx="7487670" cy="688764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BFC9E3-B529-41D5-B437-4F1875380FA2}"/>
              </a:ext>
            </a:extLst>
          </p:cNvPr>
          <p:cNvGrpSpPr/>
          <p:nvPr/>
        </p:nvGrpSpPr>
        <p:grpSpPr>
          <a:xfrm>
            <a:off x="10010366" y="3730111"/>
            <a:ext cx="2353084" cy="830997"/>
            <a:chOff x="9345542" y="3672961"/>
            <a:chExt cx="235308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5A09A7-D1E8-4DE3-81AA-B80E754DDC0F}"/>
                    </a:ext>
                  </a:extLst>
                </p:cNvPr>
                <p:cNvSpPr txBox="1"/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5A09A7-D1E8-4DE3-81AA-B80E754DD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6AAAF0-8685-4007-959E-E8CE4CF45610}"/>
                </a:ext>
              </a:extLst>
            </p:cNvPr>
            <p:cNvCxnSpPr/>
            <p:nvPr/>
          </p:nvCxnSpPr>
          <p:spPr>
            <a:xfrm>
              <a:off x="9345542" y="4135782"/>
              <a:ext cx="1676400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2E81B86-801B-4960-8715-AA4ECA6BFADC}"/>
              </a:ext>
            </a:extLst>
          </p:cNvPr>
          <p:cNvSpPr/>
          <p:nvPr/>
        </p:nvSpPr>
        <p:spPr>
          <a:xfrm>
            <a:off x="4419600" y="0"/>
            <a:ext cx="213698" cy="62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61E8CD-0A87-46FB-816C-07E4099F28BE}"/>
                  </a:ext>
                </a:extLst>
              </p:cNvPr>
              <p:cNvSpPr txBox="1"/>
              <p:nvPr/>
            </p:nvSpPr>
            <p:spPr>
              <a:xfrm>
                <a:off x="64468" y="514069"/>
                <a:ext cx="4434805" cy="87440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</m:acc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000" i="1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GB" sz="3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61E8CD-0A87-46FB-816C-07E4099F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8" y="514069"/>
                <a:ext cx="4434805" cy="8744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BBF0E3-C7E4-41F2-8334-8C12344F43DA}"/>
              </a:ext>
            </a:extLst>
          </p:cNvPr>
          <p:cNvCxnSpPr>
            <a:cxnSpLocks/>
          </p:cNvCxnSpPr>
          <p:nvPr/>
        </p:nvCxnSpPr>
        <p:spPr>
          <a:xfrm flipV="1">
            <a:off x="4496960" y="3025320"/>
            <a:ext cx="0" cy="143120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2398419-5A30-465C-A721-BED2CBF8B44C}"/>
              </a:ext>
            </a:extLst>
          </p:cNvPr>
          <p:cNvSpPr txBox="1"/>
          <p:nvPr/>
        </p:nvSpPr>
        <p:spPr>
          <a:xfrm>
            <a:off x="0" y="-7912"/>
            <a:ext cx="31537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General Relativity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10B93-474E-42D1-8CE4-0207758FDBE1}"/>
                  </a:ext>
                </a:extLst>
              </p:cNvPr>
              <p:cNvSpPr txBox="1"/>
              <p:nvPr/>
            </p:nvSpPr>
            <p:spPr>
              <a:xfrm>
                <a:off x="2660072" y="3136181"/>
                <a:ext cx="1686113" cy="690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GB" sz="3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010B93-474E-42D1-8CE4-0207758FD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72" y="3136181"/>
                <a:ext cx="1686113" cy="6907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A61D629-BB11-44D7-9C43-5B1F967A3D01}"/>
              </a:ext>
            </a:extLst>
          </p:cNvPr>
          <p:cNvGrpSpPr/>
          <p:nvPr/>
        </p:nvGrpSpPr>
        <p:grpSpPr>
          <a:xfrm>
            <a:off x="398842" y="1181100"/>
            <a:ext cx="3618976" cy="1628505"/>
            <a:chOff x="398842" y="1181100"/>
            <a:chExt cx="3618976" cy="1628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45F31DE-A48C-4126-8EE0-2F0B9DA7778B}"/>
                    </a:ext>
                  </a:extLst>
                </p:cNvPr>
                <p:cNvSpPr txBox="1"/>
                <p:nvPr/>
              </p:nvSpPr>
              <p:spPr>
                <a:xfrm>
                  <a:off x="398842" y="1839531"/>
                  <a:ext cx="3618976" cy="970074"/>
                </a:xfrm>
                <a:prstGeom prst="rect">
                  <a:avLst/>
                </a:prstGeom>
                <a:no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sz="3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</m:acc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GB" sz="3600" i="1" dirty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45F31DE-A48C-4126-8EE0-2F0B9DA77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42" y="1839531"/>
                  <a:ext cx="3618976" cy="97007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B22909D-5CDB-4DB6-9F90-87A4E21F3E1E}"/>
                </a:ext>
              </a:extLst>
            </p:cNvPr>
            <p:cNvCxnSpPr/>
            <p:nvPr/>
          </p:nvCxnSpPr>
          <p:spPr>
            <a:xfrm flipH="1" flipV="1">
              <a:off x="482600" y="1181100"/>
              <a:ext cx="495300" cy="66040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7859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98"/>
    </mc:Choice>
    <mc:Fallback xmlns="">
      <p:transition spd="slow" advTm="40898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84CCF5-4BA9-44A9-95D8-D7D4B18DF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7" r="766" b="1720"/>
          <a:stretch/>
        </p:blipFill>
        <p:spPr>
          <a:xfrm>
            <a:off x="4655627" y="0"/>
            <a:ext cx="747190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FC7C22-DA1D-4048-B48E-F6BDEA02D036}"/>
                  </a:ext>
                </a:extLst>
              </p:cNvPr>
              <p:cNvSpPr txBox="1"/>
              <p:nvPr/>
            </p:nvSpPr>
            <p:spPr>
              <a:xfrm>
                <a:off x="-19926" y="3136181"/>
                <a:ext cx="4366112" cy="2418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GB" sz="3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FC7C22-DA1D-4048-B48E-F6BDEA02D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926" y="3136181"/>
                <a:ext cx="4366112" cy="2418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733028C-7BD8-48C8-875C-FC0852A8C1F8}"/>
              </a:ext>
            </a:extLst>
          </p:cNvPr>
          <p:cNvGrpSpPr/>
          <p:nvPr/>
        </p:nvGrpSpPr>
        <p:grpSpPr>
          <a:xfrm>
            <a:off x="10010366" y="3730111"/>
            <a:ext cx="2353084" cy="830997"/>
            <a:chOff x="9345542" y="3672961"/>
            <a:chExt cx="235308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96E449-1CA7-4C52-AAA6-3B6864A70F1B}"/>
                    </a:ext>
                  </a:extLst>
                </p:cNvPr>
                <p:cNvSpPr txBox="1"/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5A09A7-D1E8-4DE3-81AA-B80E754DD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EED7F1-49CC-4E74-B597-8C160D6766D0}"/>
                </a:ext>
              </a:extLst>
            </p:cNvPr>
            <p:cNvCxnSpPr/>
            <p:nvPr/>
          </p:nvCxnSpPr>
          <p:spPr>
            <a:xfrm>
              <a:off x="9345542" y="4135782"/>
              <a:ext cx="1676400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194491-C1EB-4E53-8651-5BC71DD4D8D3}"/>
              </a:ext>
            </a:extLst>
          </p:cNvPr>
          <p:cNvCxnSpPr>
            <a:cxnSpLocks/>
          </p:cNvCxnSpPr>
          <p:nvPr/>
        </p:nvCxnSpPr>
        <p:spPr>
          <a:xfrm flipV="1">
            <a:off x="4496960" y="3025320"/>
            <a:ext cx="0" cy="1431208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8F03F2-DFDA-4062-9C0E-53091340BB93}"/>
              </a:ext>
            </a:extLst>
          </p:cNvPr>
          <p:cNvGrpSpPr/>
          <p:nvPr/>
        </p:nvGrpSpPr>
        <p:grpSpPr>
          <a:xfrm>
            <a:off x="4918974" y="149212"/>
            <a:ext cx="5226511" cy="1487010"/>
            <a:chOff x="5487083" y="4571104"/>
            <a:chExt cx="5226511" cy="14870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52CF87A-753D-425B-96C7-F6F31C93CE1B}"/>
                    </a:ext>
                  </a:extLst>
                </p:cNvPr>
                <p:cNvSpPr txBox="1"/>
                <p:nvPr/>
              </p:nvSpPr>
              <p:spPr>
                <a:xfrm>
                  <a:off x="6850676" y="4571104"/>
                  <a:ext cx="3862918" cy="148701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</m:acc>
                        <m: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𝑐𝑜𝑛𝑠𝑡</m:t>
                        </m:r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;  </m:t>
                        </m:r>
                        <m:acc>
                          <m:accPr>
                            <m:chr m:val="̇"/>
                            <m:ctrlPr>
                              <a:rPr lang="en-GB" sz="3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3000" b="0" dirty="0"/>
                </a:p>
                <a:p>
                  <a:pPr algn="ctr"/>
                  <a:r>
                    <a:rPr lang="en-GB" sz="3000" dirty="0"/>
                    <a:t>(maximum)</a:t>
                  </a:r>
                  <a:endParaRPr lang="en-GB" sz="3000" b="0" dirty="0"/>
                </a:p>
                <a:p>
                  <a:pPr algn="ctr"/>
                  <a:r>
                    <a:rPr lang="en-GB" sz="3000" dirty="0"/>
                    <a:t>(unstable circular orbit)</a:t>
                  </a:r>
                  <a:endParaRPr lang="en-GB" sz="3000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52CF87A-753D-425B-96C7-F6F31C93C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0676" y="4571104"/>
                  <a:ext cx="3862918" cy="1487010"/>
                </a:xfrm>
                <a:prstGeom prst="rect">
                  <a:avLst/>
                </a:prstGeom>
                <a:blipFill>
                  <a:blip r:embed="rId7"/>
                  <a:stretch>
                    <a:fillRect l="-2504" r="-2504" b="-1040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9E2A4D-5D8B-49EB-969E-ECA8B69C7826}"/>
                </a:ext>
              </a:extLst>
            </p:cNvPr>
            <p:cNvSpPr/>
            <p:nvPr/>
          </p:nvSpPr>
          <p:spPr>
            <a:xfrm>
              <a:off x="5487083" y="5314609"/>
              <a:ext cx="292100" cy="2921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CD79A4A-1B6F-4162-AB4B-036D5E5FD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8880" y="5314609"/>
              <a:ext cx="906667" cy="14605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AF8965-B14E-4B70-A085-175A044F24B6}"/>
                  </a:ext>
                </a:extLst>
              </p:cNvPr>
              <p:cNvSpPr txBox="1"/>
              <p:nvPr/>
            </p:nvSpPr>
            <p:spPr>
              <a:xfrm>
                <a:off x="64468" y="514069"/>
                <a:ext cx="4434805" cy="87440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</m:acc>
                    <m:r>
                      <a:rPr lang="en-GB" sz="3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30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000" i="1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GB" sz="3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AF8965-B14E-4B70-A085-175A044F2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8" y="514069"/>
                <a:ext cx="4434805" cy="8744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0D0C07A-F61E-46A2-BD4D-B599091C050D}"/>
              </a:ext>
            </a:extLst>
          </p:cNvPr>
          <p:cNvSpPr txBox="1"/>
          <p:nvPr/>
        </p:nvSpPr>
        <p:spPr>
          <a:xfrm>
            <a:off x="0" y="-7912"/>
            <a:ext cx="31537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General Relativity</a:t>
            </a:r>
            <a:endParaRPr lang="en-CA" sz="32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D807D3-F67A-4F52-8E4C-4A3C6613CCF9}"/>
              </a:ext>
            </a:extLst>
          </p:cNvPr>
          <p:cNvGrpSpPr/>
          <p:nvPr/>
        </p:nvGrpSpPr>
        <p:grpSpPr>
          <a:xfrm>
            <a:off x="8617658" y="1776116"/>
            <a:ext cx="3498927" cy="2110858"/>
            <a:chOff x="8617658" y="1776116"/>
            <a:chExt cx="3498927" cy="21108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FE47844-9583-42F5-81BA-14D1E11652A0}"/>
                </a:ext>
              </a:extLst>
            </p:cNvPr>
            <p:cNvSpPr/>
            <p:nvPr/>
          </p:nvSpPr>
          <p:spPr>
            <a:xfrm>
              <a:off x="10075022" y="3594874"/>
              <a:ext cx="292100" cy="2921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7D5F91C-3609-426E-AE4B-B636765DFFD0}"/>
                    </a:ext>
                  </a:extLst>
                </p:cNvPr>
                <p:cNvSpPr txBox="1"/>
                <p:nvPr/>
              </p:nvSpPr>
              <p:spPr>
                <a:xfrm>
                  <a:off x="8617658" y="1776116"/>
                  <a:ext cx="3498927" cy="148701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30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</m:acc>
                        <m: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𝑐𝑜𝑛𝑠𝑡</m:t>
                        </m:r>
                        <m:r>
                          <a:rPr lang="en-GB" sz="3000" b="0" i="1" smtClean="0">
                            <a:latin typeface="Cambria Math" panose="02040503050406030204" pitchFamily="18" charset="0"/>
                          </a:rPr>
                          <m:t>;  </m:t>
                        </m:r>
                        <m:acc>
                          <m:accPr>
                            <m:chr m:val="̇"/>
                            <m:ctrlPr>
                              <a:rPr lang="en-GB" sz="3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GB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3000" b="0" dirty="0"/>
                </a:p>
                <a:p>
                  <a:pPr algn="ctr"/>
                  <a:r>
                    <a:rPr lang="en-GB" sz="3000" dirty="0"/>
                    <a:t>(minimum)</a:t>
                  </a:r>
                  <a:endParaRPr lang="en-GB" sz="3000" b="0" dirty="0"/>
                </a:p>
                <a:p>
                  <a:pPr algn="ctr"/>
                  <a:r>
                    <a:rPr lang="en-GB" sz="3000" dirty="0"/>
                    <a:t>(</a:t>
                  </a:r>
                  <a:r>
                    <a:rPr lang="en-GB" sz="3000" dirty="0">
                      <a:solidFill>
                        <a:srgbClr val="FF0000"/>
                      </a:solidFill>
                    </a:rPr>
                    <a:t>stable</a:t>
                  </a:r>
                  <a:r>
                    <a:rPr lang="en-GB" sz="3000" dirty="0"/>
                    <a:t> circular orbit)</a:t>
                  </a:r>
                  <a:endParaRPr lang="en-GB" sz="3000" b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7D5F91C-3609-426E-AE4B-B636765DF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7658" y="1776116"/>
                  <a:ext cx="3498927" cy="1487010"/>
                </a:xfrm>
                <a:prstGeom prst="rect">
                  <a:avLst/>
                </a:prstGeom>
                <a:blipFill>
                  <a:blip r:embed="rId9"/>
                  <a:stretch>
                    <a:fillRect l="-2241" r="-2069" b="-1040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E74A8B3-4E72-42C6-B1AB-A5699F8F9612}"/>
                </a:ext>
              </a:extLst>
            </p:cNvPr>
            <p:cNvCxnSpPr>
              <a:cxnSpLocks/>
            </p:cNvCxnSpPr>
            <p:nvPr/>
          </p:nvCxnSpPr>
          <p:spPr>
            <a:xfrm>
              <a:off x="9342546" y="3356534"/>
              <a:ext cx="653143" cy="280168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7D51DF-5CFC-4E29-BB13-B5899B9F7C2E}"/>
              </a:ext>
            </a:extLst>
          </p:cNvPr>
          <p:cNvSpPr/>
          <p:nvPr/>
        </p:nvSpPr>
        <p:spPr>
          <a:xfrm>
            <a:off x="5260771" y="4443204"/>
            <a:ext cx="6682700" cy="226558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FE890-42AC-4DF1-8371-AD337BC63EB3}"/>
              </a:ext>
            </a:extLst>
          </p:cNvPr>
          <p:cNvSpPr txBox="1"/>
          <p:nvPr/>
        </p:nvSpPr>
        <p:spPr>
          <a:xfrm>
            <a:off x="9230003" y="4654519"/>
            <a:ext cx="2600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/>
              <a:t>(exaggerated drawing)</a:t>
            </a:r>
            <a:endParaRPr lang="en-CA" sz="3600" dirty="0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1048E80C-4A4C-4D7C-BFA0-5AAF3A0FFB01}"/>
              </a:ext>
            </a:extLst>
          </p:cNvPr>
          <p:cNvSpPr/>
          <p:nvPr/>
        </p:nvSpPr>
        <p:spPr>
          <a:xfrm>
            <a:off x="9579219" y="5948259"/>
            <a:ext cx="2050397" cy="495425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760664E-7F04-4FD6-96A7-F5F780D02136}"/>
              </a:ext>
            </a:extLst>
          </p:cNvPr>
          <p:cNvSpPr/>
          <p:nvPr/>
        </p:nvSpPr>
        <p:spPr>
          <a:xfrm>
            <a:off x="5946775" y="5598542"/>
            <a:ext cx="1743405" cy="443483"/>
          </a:xfrm>
          <a:custGeom>
            <a:avLst/>
            <a:gdLst>
              <a:gd name="connsiteX0" fmla="*/ 0 w 2926080"/>
              <a:gd name="connsiteY0" fmla="*/ 1461176 h 1461176"/>
              <a:gd name="connsiteX1" fmla="*/ 137160 w 2926080"/>
              <a:gd name="connsiteY1" fmla="*/ 13376 h 1461176"/>
              <a:gd name="connsiteX2" fmla="*/ 274320 w 2926080"/>
              <a:gd name="connsiteY2" fmla="*/ 760136 h 1461176"/>
              <a:gd name="connsiteX3" fmla="*/ 807720 w 2926080"/>
              <a:gd name="connsiteY3" fmla="*/ 1103036 h 1461176"/>
              <a:gd name="connsiteX4" fmla="*/ 1676400 w 2926080"/>
              <a:gd name="connsiteY4" fmla="*/ 782996 h 1461176"/>
              <a:gd name="connsiteX5" fmla="*/ 2926080 w 2926080"/>
              <a:gd name="connsiteY5" fmla="*/ 645836 h 1461176"/>
              <a:gd name="connsiteX0" fmla="*/ 0 w 2788920"/>
              <a:gd name="connsiteY0" fmla="*/ 13376 h 1103079"/>
              <a:gd name="connsiteX1" fmla="*/ 137160 w 2788920"/>
              <a:gd name="connsiteY1" fmla="*/ 760136 h 1103079"/>
              <a:gd name="connsiteX2" fmla="*/ 670560 w 2788920"/>
              <a:gd name="connsiteY2" fmla="*/ 1103036 h 1103079"/>
              <a:gd name="connsiteX3" fmla="*/ 1539240 w 2788920"/>
              <a:gd name="connsiteY3" fmla="*/ 782996 h 1103079"/>
              <a:gd name="connsiteX4" fmla="*/ 2788920 w 2788920"/>
              <a:gd name="connsiteY4" fmla="*/ 645836 h 1103079"/>
              <a:gd name="connsiteX0" fmla="*/ 0 w 2651760"/>
              <a:gd name="connsiteY0" fmla="*/ 114300 h 457243"/>
              <a:gd name="connsiteX1" fmla="*/ 533400 w 2651760"/>
              <a:gd name="connsiteY1" fmla="*/ 457200 h 457243"/>
              <a:gd name="connsiteX2" fmla="*/ 1402080 w 2651760"/>
              <a:gd name="connsiteY2" fmla="*/ 137160 h 457243"/>
              <a:gd name="connsiteX3" fmla="*/ 2651760 w 2651760"/>
              <a:gd name="connsiteY3" fmla="*/ 0 h 457243"/>
              <a:gd name="connsiteX0" fmla="*/ 0 w 1402080"/>
              <a:gd name="connsiteY0" fmla="*/ 0 h 342943"/>
              <a:gd name="connsiteX1" fmla="*/ 533400 w 1402080"/>
              <a:gd name="connsiteY1" fmla="*/ 342900 h 342943"/>
              <a:gd name="connsiteX2" fmla="*/ 1402080 w 1402080"/>
              <a:gd name="connsiteY2" fmla="*/ 22860 h 34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2080" h="342943">
                <a:moveTo>
                  <a:pt x="0" y="0"/>
                </a:moveTo>
                <a:cubicBezTo>
                  <a:pt x="111760" y="181610"/>
                  <a:pt x="299720" y="339090"/>
                  <a:pt x="533400" y="342900"/>
                </a:cubicBezTo>
                <a:cubicBezTo>
                  <a:pt x="767080" y="346710"/>
                  <a:pt x="1049020" y="99060"/>
                  <a:pt x="1402080" y="22860"/>
                </a:cubicBezTo>
              </a:path>
            </a:pathLst>
          </a:custGeom>
          <a:solidFill>
            <a:srgbClr val="C9A4E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6243F4-2EAA-4774-A817-B099D0A4FB98}"/>
              </a:ext>
            </a:extLst>
          </p:cNvPr>
          <p:cNvGrpSpPr/>
          <p:nvPr/>
        </p:nvGrpSpPr>
        <p:grpSpPr>
          <a:xfrm>
            <a:off x="5617789" y="4614874"/>
            <a:ext cx="3604412" cy="1861075"/>
            <a:chOff x="5617789" y="4614874"/>
            <a:chExt cx="3604412" cy="186107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D1BBDFF-F1E5-451D-9189-87C324F18155}"/>
                </a:ext>
              </a:extLst>
            </p:cNvPr>
            <p:cNvSpPr/>
            <p:nvPr/>
          </p:nvSpPr>
          <p:spPr>
            <a:xfrm>
              <a:off x="5617789" y="4676039"/>
              <a:ext cx="3604412" cy="1799910"/>
            </a:xfrm>
            <a:custGeom>
              <a:avLst/>
              <a:gdLst>
                <a:gd name="connsiteX0" fmla="*/ 0 w 2926080"/>
                <a:gd name="connsiteY0" fmla="*/ 1461176 h 1461176"/>
                <a:gd name="connsiteX1" fmla="*/ 137160 w 2926080"/>
                <a:gd name="connsiteY1" fmla="*/ 13376 h 1461176"/>
                <a:gd name="connsiteX2" fmla="*/ 274320 w 2926080"/>
                <a:gd name="connsiteY2" fmla="*/ 760136 h 1461176"/>
                <a:gd name="connsiteX3" fmla="*/ 807720 w 2926080"/>
                <a:gd name="connsiteY3" fmla="*/ 1103036 h 1461176"/>
                <a:gd name="connsiteX4" fmla="*/ 1676400 w 2926080"/>
                <a:gd name="connsiteY4" fmla="*/ 782996 h 1461176"/>
                <a:gd name="connsiteX5" fmla="*/ 2926080 w 2926080"/>
                <a:gd name="connsiteY5" fmla="*/ 645836 h 1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6080" h="1461176">
                  <a:moveTo>
                    <a:pt x="0" y="1461176"/>
                  </a:moveTo>
                  <a:cubicBezTo>
                    <a:pt x="45720" y="795696"/>
                    <a:pt x="91440" y="130216"/>
                    <a:pt x="137160" y="13376"/>
                  </a:cubicBezTo>
                  <a:cubicBezTo>
                    <a:pt x="182880" y="-103464"/>
                    <a:pt x="162560" y="578526"/>
                    <a:pt x="274320" y="760136"/>
                  </a:cubicBezTo>
                  <a:cubicBezTo>
                    <a:pt x="386080" y="941746"/>
                    <a:pt x="574040" y="1099226"/>
                    <a:pt x="807720" y="1103036"/>
                  </a:cubicBezTo>
                  <a:cubicBezTo>
                    <a:pt x="1041400" y="1106846"/>
                    <a:pt x="1323340" y="859196"/>
                    <a:pt x="1676400" y="782996"/>
                  </a:cubicBezTo>
                  <a:cubicBezTo>
                    <a:pt x="2029460" y="706796"/>
                    <a:pt x="2477770" y="676316"/>
                    <a:pt x="2926080" y="64583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C09AEF6-92DC-4B10-9505-1376F726D769}"/>
                </a:ext>
              </a:extLst>
            </p:cNvPr>
            <p:cNvSpPr/>
            <p:nvPr/>
          </p:nvSpPr>
          <p:spPr>
            <a:xfrm>
              <a:off x="6507069" y="5948259"/>
              <a:ext cx="208056" cy="2080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771CAC-B510-413A-861B-F610ADC2377C}"/>
                </a:ext>
              </a:extLst>
            </p:cNvPr>
            <p:cNvSpPr/>
            <p:nvPr/>
          </p:nvSpPr>
          <p:spPr>
            <a:xfrm>
              <a:off x="5687912" y="4614874"/>
              <a:ext cx="208056" cy="2080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BE06D12-BD4A-4B01-831D-CDA43EF26B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15920" y="4413960"/>
              <a:ext cx="2194560" cy="1862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BE06D12-BD4A-4B01-831D-CDA43EF26B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6560" y="4404600"/>
                <a:ext cx="2213280" cy="1881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51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55"/>
    </mc:Choice>
    <mc:Fallback xmlns="">
      <p:transition spd="slow" advTm="26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3" grpId="0" animBg="1"/>
      <p:bldP spid="2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4AD1F8-2E2A-4CE9-BBE9-D70F05B6A17E}"/>
                  </a:ext>
                </a:extLst>
              </p:cNvPr>
              <p:cNvSpPr txBox="1"/>
              <p:nvPr/>
            </p:nvSpPr>
            <p:spPr>
              <a:xfrm>
                <a:off x="26179" y="26981"/>
                <a:ext cx="12281937" cy="1187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2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2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200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4AD1F8-2E2A-4CE9-BBE9-D70F05B6A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9" y="26981"/>
                <a:ext cx="12281937" cy="1187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ACA821-C69D-46E9-B338-83DDFCC1B56D}"/>
                  </a:ext>
                </a:extLst>
              </p:cNvPr>
              <p:cNvSpPr txBox="1"/>
              <p:nvPr/>
            </p:nvSpPr>
            <p:spPr>
              <a:xfrm>
                <a:off x="188338" y="2471041"/>
                <a:ext cx="10737570" cy="4297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=0−(−1)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(−2)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(−3)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4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ACA821-C69D-46E9-B338-83DDFCC1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8" y="2471041"/>
                <a:ext cx="10737570" cy="42973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B3EF7D-5447-4718-8B66-0D5F3E857E90}"/>
                  </a:ext>
                </a:extLst>
              </p:cNvPr>
              <p:cNvSpPr txBox="1"/>
              <p:nvPr/>
            </p:nvSpPr>
            <p:spPr>
              <a:xfrm>
                <a:off x="375907" y="1361025"/>
                <a:ext cx="4922924" cy="9789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4000" dirty="0"/>
                  <a:t> Circular orbits: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B3EF7D-5447-4718-8B66-0D5F3E857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07" y="1361025"/>
                <a:ext cx="4922924" cy="978922"/>
              </a:xfrm>
              <a:prstGeom prst="rect">
                <a:avLst/>
              </a:prstGeom>
              <a:blipFill>
                <a:blip r:embed="rId5"/>
                <a:stretch>
                  <a:fillRect l="-1847" b="-1084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73C0EE-3F64-42F0-8456-A823D84BE06F}"/>
                  </a:ext>
                </a:extLst>
              </p:cNvPr>
              <p:cNvSpPr txBox="1"/>
              <p:nvPr/>
            </p:nvSpPr>
            <p:spPr>
              <a:xfrm>
                <a:off x="5663015" y="1471856"/>
                <a:ext cx="4418831" cy="75725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73C0EE-3F64-42F0-8456-A823D84BE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015" y="1471856"/>
                <a:ext cx="4418831" cy="757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C0D806-A3B4-47E2-83DC-32BFC6A881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61840" y="16200"/>
              <a:ext cx="10391040" cy="632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C0D806-A3B4-47E2-83DC-32BFC6A881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2480" y="6840"/>
                <a:ext cx="10409760" cy="6346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55"/>
    </mc:Choice>
    <mc:Fallback xmlns="">
      <p:transition spd="slow" advTm="40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1" grpId="0" animBg="1"/>
      <p:bldP spid="2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ACA821-C69D-46E9-B338-83DDFCC1B56D}"/>
                  </a:ext>
                </a:extLst>
              </p:cNvPr>
              <p:cNvSpPr txBox="1"/>
              <p:nvPr/>
            </p:nvSpPr>
            <p:spPr>
              <a:xfrm>
                <a:off x="188338" y="311800"/>
                <a:ext cx="7384770" cy="2190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44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4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𝐺𝑀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3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ACA821-C69D-46E9-B338-83DDFCC1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8" y="311800"/>
                <a:ext cx="7384770" cy="2190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C5F49-68FB-4AF0-9698-B53526B6281E}"/>
                  </a:ext>
                </a:extLst>
              </p:cNvPr>
              <p:cNvSpPr txBox="1"/>
              <p:nvPr/>
            </p:nvSpPr>
            <p:spPr>
              <a:xfrm>
                <a:off x="7573108" y="1536417"/>
                <a:ext cx="3750615" cy="126727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𝔟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𝔟</m:t>
                                </m:r>
                              </m:e>
                              <m:sup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𝔞𝔠</m:t>
                            </m:r>
                          </m:e>
                        </m:rad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𝔞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5C5F49-68FB-4AF0-9698-B53526B62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108" y="1536417"/>
                <a:ext cx="3750615" cy="1267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211A41-4FF1-4622-BD35-3A4D87F6ECEA}"/>
                  </a:ext>
                </a:extLst>
              </p:cNvPr>
              <p:cNvSpPr txBox="1"/>
              <p:nvPr/>
            </p:nvSpPr>
            <p:spPr>
              <a:xfrm>
                <a:off x="188338" y="3061595"/>
                <a:ext cx="8057077" cy="1693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e>
                                      <m:sup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d>
                              <m:d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𝐺𝑀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𝐺𝑀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GB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sSup>
                                  <m:sSupPr>
                                    <m:ctrlP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p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𝐺𝑀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211A41-4FF1-4622-BD35-3A4D87F6E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8" y="3061595"/>
                <a:ext cx="8057077" cy="1693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9945C0-6FF7-496F-83AF-7EF4D766F302}"/>
                  </a:ext>
                </a:extLst>
              </p:cNvPr>
              <p:cNvSpPr txBox="1"/>
              <p:nvPr/>
            </p:nvSpPr>
            <p:spPr>
              <a:xfrm>
                <a:off x="188339" y="4966152"/>
                <a:ext cx="5662248" cy="1624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𝐺𝑀</m:t>
                                        </m:r>
                                      </m:num>
                                      <m:den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9945C0-6FF7-496F-83AF-7EF4D766F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9" y="4966152"/>
                <a:ext cx="5662248" cy="1624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246675-DA77-46C3-B9F4-4C3FD3DE85EC}"/>
                  </a:ext>
                </a:extLst>
              </p:cNvPr>
              <p:cNvSpPr txBox="1"/>
              <p:nvPr/>
            </p:nvSpPr>
            <p:spPr>
              <a:xfrm>
                <a:off x="6341415" y="5204353"/>
                <a:ext cx="4982308" cy="14465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400" dirty="0"/>
                  <a:t>Two possible circular orbits for a given </a:t>
                </a:r>
                <a14:m>
                  <m:oMath xmlns:m="http://schemas.openxmlformats.org/officeDocument/2006/math">
                    <m:r>
                      <a:rPr lang="en-GB" sz="4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4400" dirty="0"/>
                  <a:t>.  </a:t>
                </a:r>
                <a:endParaRPr lang="en-CA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246675-DA77-46C3-B9F4-4C3FD3DE8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415" y="5204353"/>
                <a:ext cx="4982308" cy="1446550"/>
              </a:xfrm>
              <a:prstGeom prst="rect">
                <a:avLst/>
              </a:prstGeom>
              <a:blipFill>
                <a:blip r:embed="rId7"/>
                <a:stretch>
                  <a:fillRect l="-4490" t="-7407" r="-5583" b="-176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70DE58-BFD6-48D7-8CB8-81D29F3867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400" y="468360"/>
              <a:ext cx="7381080" cy="622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70DE58-BFD6-48D7-8CB8-81D29F3867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040" y="459000"/>
                <a:ext cx="7399800" cy="6240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562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26"/>
    </mc:Choice>
    <mc:Fallback xmlns="">
      <p:transition spd="slow" advTm="30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6" grpId="0" animBg="1"/>
      <p:bldP spid="7" grpId="0"/>
      <p:bldP spid="8" grpId="0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733028C-7BD8-48C8-875C-FC0852A8C1F8}"/>
              </a:ext>
            </a:extLst>
          </p:cNvPr>
          <p:cNvGrpSpPr/>
          <p:nvPr/>
        </p:nvGrpSpPr>
        <p:grpSpPr>
          <a:xfrm>
            <a:off x="9838916" y="3500438"/>
            <a:ext cx="2353084" cy="830997"/>
            <a:chOff x="9345542" y="3672961"/>
            <a:chExt cx="2353084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196E449-1CA7-4C52-AAA6-3B6864A70F1B}"/>
                    </a:ext>
                  </a:extLst>
                </p:cNvPr>
                <p:cNvSpPr txBox="1"/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E5A09A7-D1E8-4DE3-81AA-B80E754DD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4792" y="3672961"/>
                  <a:ext cx="733834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EED7F1-49CC-4E74-B597-8C160D6766D0}"/>
                </a:ext>
              </a:extLst>
            </p:cNvPr>
            <p:cNvCxnSpPr/>
            <p:nvPr/>
          </p:nvCxnSpPr>
          <p:spPr>
            <a:xfrm>
              <a:off x="9345542" y="4135782"/>
              <a:ext cx="1676400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775B0-D181-43DE-AECA-AF71E8B931E5}"/>
              </a:ext>
            </a:extLst>
          </p:cNvPr>
          <p:cNvGrpSpPr/>
          <p:nvPr/>
        </p:nvGrpSpPr>
        <p:grpSpPr>
          <a:xfrm>
            <a:off x="52171" y="361142"/>
            <a:ext cx="2005990" cy="2267960"/>
            <a:chOff x="3743800" y="2188568"/>
            <a:chExt cx="1892962" cy="2267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3FC7C22-DA1D-4048-B48E-F6BDEA02D036}"/>
                    </a:ext>
                  </a:extLst>
                </p:cNvPr>
                <p:cNvSpPr txBox="1"/>
                <p:nvPr/>
              </p:nvSpPr>
              <p:spPr>
                <a:xfrm>
                  <a:off x="3743800" y="2188568"/>
                  <a:ext cx="1892962" cy="6907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3FC7C22-DA1D-4048-B48E-F6BDEA02D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800" y="2188568"/>
                  <a:ext cx="1892962" cy="690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194491-C1EB-4E53-8651-5BC71DD4D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0281" y="3025320"/>
              <a:ext cx="0" cy="1431208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8F03F2-DFDA-4062-9C0E-53091340BB93}"/>
              </a:ext>
            </a:extLst>
          </p:cNvPr>
          <p:cNvGrpSpPr/>
          <p:nvPr/>
        </p:nvGrpSpPr>
        <p:grpSpPr>
          <a:xfrm>
            <a:off x="2800854" y="170549"/>
            <a:ext cx="5788144" cy="1977208"/>
            <a:chOff x="5933397" y="4720573"/>
            <a:chExt cx="5788144" cy="1977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52CF87A-753D-425B-96C7-F6F31C93CE1B}"/>
                    </a:ext>
                  </a:extLst>
                </p:cNvPr>
                <p:cNvSpPr txBox="1"/>
                <p:nvPr/>
              </p:nvSpPr>
              <p:spPr>
                <a:xfrm>
                  <a:off x="7076724" y="4720573"/>
                  <a:ext cx="4644817" cy="19772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−12</m:t>
                              </m:r>
                              <m:sSup>
                                <m:s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𝐺𝑀</m:t>
                                          </m:r>
                                        </m:num>
                                        <m:den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𝐺𝑀</m:t>
                          </m:r>
                        </m:den>
                      </m:f>
                    </m:oMath>
                  </a14:m>
                  <a:r>
                    <a:rPr lang="en-CA" sz="3600" dirty="0"/>
                    <a:t> </a:t>
                  </a:r>
                </a:p>
                <a:p>
                  <a:pPr algn="ctr"/>
                  <a:r>
                    <a:rPr lang="en-GB" sz="3600" dirty="0"/>
                    <a:t>(</a:t>
                  </a:r>
                  <a:r>
                    <a:rPr lang="en-GB" sz="3600" dirty="0">
                      <a:solidFill>
                        <a:srgbClr val="FF0000"/>
                      </a:solidFill>
                    </a:rPr>
                    <a:t>unstable</a:t>
                  </a:r>
                  <a:r>
                    <a:rPr lang="en-GB" sz="3600" dirty="0"/>
                    <a:t> circular orbit)</a:t>
                  </a:r>
                  <a:endParaRPr lang="en-GB" sz="3600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52CF87A-753D-425B-96C7-F6F31C93C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6724" y="4720573"/>
                  <a:ext cx="4644817" cy="1977208"/>
                </a:xfrm>
                <a:prstGeom prst="rect">
                  <a:avLst/>
                </a:prstGeom>
                <a:blipFill>
                  <a:blip r:embed="rId8"/>
                  <a:stretch>
                    <a:fillRect l="-2214" r="-2344" b="-9697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CD79A4A-1B6F-4162-AB4B-036D5E5FD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3397" y="5521470"/>
              <a:ext cx="952434" cy="153423"/>
            </a:xfrm>
            <a:prstGeom prst="straightConnector1">
              <a:avLst/>
            </a:prstGeom>
            <a:ln w="1143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D807D3-F67A-4F52-8E4C-4A3C6613CCF9}"/>
              </a:ext>
            </a:extLst>
          </p:cNvPr>
          <p:cNvGrpSpPr/>
          <p:nvPr/>
        </p:nvGrpSpPr>
        <p:grpSpPr>
          <a:xfrm>
            <a:off x="4853307" y="4710243"/>
            <a:ext cx="6182767" cy="1900264"/>
            <a:chOff x="6664322" y="1815928"/>
            <a:chExt cx="6182767" cy="1900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7D5F91C-3609-426E-AE4B-B636765DFFD0}"/>
                    </a:ext>
                  </a:extLst>
                </p:cNvPr>
                <p:cNvSpPr txBox="1"/>
                <p:nvPr/>
              </p:nvSpPr>
              <p:spPr>
                <a:xfrm>
                  <a:off x="8202272" y="1815928"/>
                  <a:ext cx="4644817" cy="1900264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−12</m:t>
                              </m:r>
                              <m:sSup>
                                <m:sSup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𝐺𝑀</m:t>
                                          </m:r>
                                        </m:num>
                                        <m:den>
                                          <m:r>
                                            <a:rPr lang="en-GB" sz="3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𝐺𝑀</m:t>
                          </m:r>
                        </m:den>
                      </m:f>
                    </m:oMath>
                  </a14:m>
                  <a:r>
                    <a:rPr lang="en-GB" sz="3600" dirty="0"/>
                    <a:t> (</a:t>
                  </a:r>
                  <a:r>
                    <a:rPr lang="en-GB" sz="3600" dirty="0">
                      <a:solidFill>
                        <a:srgbClr val="FF0000"/>
                      </a:solidFill>
                    </a:rPr>
                    <a:t>stable</a:t>
                  </a:r>
                  <a:r>
                    <a:rPr lang="en-GB" sz="3600" dirty="0"/>
                    <a:t> circular orbit)</a:t>
                  </a:r>
                  <a:endParaRPr lang="en-GB" sz="3600" b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7D5F91C-3609-426E-AE4B-B636765DF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2272" y="1815928"/>
                  <a:ext cx="4644817" cy="1900264"/>
                </a:xfrm>
                <a:prstGeom prst="rect">
                  <a:avLst/>
                </a:prstGeom>
                <a:blipFill>
                  <a:blip r:embed="rId9"/>
                  <a:stretch>
                    <a:fillRect b="-1041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E74A8B3-4E72-42C6-B1AB-A5699F8F9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4322" y="2086481"/>
              <a:ext cx="1364093" cy="612049"/>
            </a:xfrm>
            <a:prstGeom prst="straightConnector1">
              <a:avLst/>
            </a:prstGeom>
            <a:ln w="1143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6243F4-2EAA-4774-A817-B099D0A4FB98}"/>
              </a:ext>
            </a:extLst>
          </p:cNvPr>
          <p:cNvGrpSpPr/>
          <p:nvPr/>
        </p:nvGrpSpPr>
        <p:grpSpPr>
          <a:xfrm>
            <a:off x="1964552" y="873178"/>
            <a:ext cx="9623200" cy="4968768"/>
            <a:chOff x="5617789" y="4614874"/>
            <a:chExt cx="3604412" cy="186107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D1BBDFF-F1E5-451D-9189-87C324F18155}"/>
                </a:ext>
              </a:extLst>
            </p:cNvPr>
            <p:cNvSpPr/>
            <p:nvPr/>
          </p:nvSpPr>
          <p:spPr>
            <a:xfrm>
              <a:off x="5617789" y="4676039"/>
              <a:ext cx="3604412" cy="1799910"/>
            </a:xfrm>
            <a:custGeom>
              <a:avLst/>
              <a:gdLst>
                <a:gd name="connsiteX0" fmla="*/ 0 w 2926080"/>
                <a:gd name="connsiteY0" fmla="*/ 1461176 h 1461176"/>
                <a:gd name="connsiteX1" fmla="*/ 137160 w 2926080"/>
                <a:gd name="connsiteY1" fmla="*/ 13376 h 1461176"/>
                <a:gd name="connsiteX2" fmla="*/ 274320 w 2926080"/>
                <a:gd name="connsiteY2" fmla="*/ 760136 h 1461176"/>
                <a:gd name="connsiteX3" fmla="*/ 807720 w 2926080"/>
                <a:gd name="connsiteY3" fmla="*/ 1103036 h 1461176"/>
                <a:gd name="connsiteX4" fmla="*/ 1676400 w 2926080"/>
                <a:gd name="connsiteY4" fmla="*/ 782996 h 1461176"/>
                <a:gd name="connsiteX5" fmla="*/ 2926080 w 2926080"/>
                <a:gd name="connsiteY5" fmla="*/ 645836 h 1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6080" h="1461176">
                  <a:moveTo>
                    <a:pt x="0" y="1461176"/>
                  </a:moveTo>
                  <a:cubicBezTo>
                    <a:pt x="45720" y="795696"/>
                    <a:pt x="91440" y="130216"/>
                    <a:pt x="137160" y="13376"/>
                  </a:cubicBezTo>
                  <a:cubicBezTo>
                    <a:pt x="182880" y="-103464"/>
                    <a:pt x="162560" y="578526"/>
                    <a:pt x="274320" y="760136"/>
                  </a:cubicBezTo>
                  <a:cubicBezTo>
                    <a:pt x="386080" y="941746"/>
                    <a:pt x="574040" y="1099226"/>
                    <a:pt x="807720" y="1103036"/>
                  </a:cubicBezTo>
                  <a:cubicBezTo>
                    <a:pt x="1041400" y="1106846"/>
                    <a:pt x="1323340" y="859196"/>
                    <a:pt x="1676400" y="782996"/>
                  </a:cubicBezTo>
                  <a:cubicBezTo>
                    <a:pt x="2029460" y="706796"/>
                    <a:pt x="2477770" y="676316"/>
                    <a:pt x="2926080" y="645836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C09AEF6-92DC-4B10-9505-1376F726D769}"/>
                </a:ext>
              </a:extLst>
            </p:cNvPr>
            <p:cNvSpPr/>
            <p:nvPr/>
          </p:nvSpPr>
          <p:spPr>
            <a:xfrm>
              <a:off x="6507069" y="5948259"/>
              <a:ext cx="208056" cy="2080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771CAC-B510-413A-861B-F610ADC2377C}"/>
                </a:ext>
              </a:extLst>
            </p:cNvPr>
            <p:cNvSpPr/>
            <p:nvPr/>
          </p:nvSpPr>
          <p:spPr>
            <a:xfrm>
              <a:off x="5687912" y="4614874"/>
              <a:ext cx="208056" cy="20805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00B0F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FE90690-4D0F-440C-AE77-7ACEF06836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9440" y="509400"/>
              <a:ext cx="6665760" cy="4955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FE90690-4D0F-440C-AE77-7ACEF06836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40080" y="500040"/>
                <a:ext cx="6684480" cy="4973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4480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63"/>
    </mc:Choice>
    <mc:Fallback xmlns="">
      <p:transition spd="slow" advTm="27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39D771-735E-4210-B2EB-7BD941F24230}"/>
                  </a:ext>
                </a:extLst>
              </p:cNvPr>
              <p:cNvSpPr txBox="1"/>
              <p:nvPr/>
            </p:nvSpPr>
            <p:spPr>
              <a:xfrm>
                <a:off x="216474" y="225340"/>
                <a:ext cx="5662248" cy="23788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400" b="0" dirty="0"/>
                  <a:t>Einstein Circular Orbits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𝐸𝑐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𝐺𝑀</m:t>
                                        </m:r>
                                      </m:num>
                                      <m:den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39D771-735E-4210-B2EB-7BD941F24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74" y="225340"/>
                <a:ext cx="5662248" cy="2378856"/>
              </a:xfrm>
              <a:prstGeom prst="rect">
                <a:avLst/>
              </a:prstGeom>
              <a:blipFill>
                <a:blip r:embed="rId3"/>
                <a:stretch>
                  <a:fillRect l="-4069" t="-454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9F08F8-C513-45A8-9151-6C24B00BD0F3}"/>
                  </a:ext>
                </a:extLst>
              </p:cNvPr>
              <p:cNvSpPr txBox="1"/>
              <p:nvPr/>
            </p:nvSpPr>
            <p:spPr>
              <a:xfrm>
                <a:off x="374371" y="3429000"/>
                <a:ext cx="5059679" cy="17457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4000" b="0" dirty="0"/>
                  <a:t>Newton Circular Orbits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𝑁𝑐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9F08F8-C513-45A8-9151-6C24B00BD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71" y="3429000"/>
                <a:ext cx="5059679" cy="1745734"/>
              </a:xfrm>
              <a:prstGeom prst="rect">
                <a:avLst/>
              </a:prstGeom>
              <a:blipFill>
                <a:blip r:embed="rId4"/>
                <a:stretch>
                  <a:fillRect l="-3828" t="-5137" r="-59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03306C-D671-4CA6-9E8C-09ADCC4B5702}"/>
                  </a:ext>
                </a:extLst>
              </p:cNvPr>
              <p:cNvSpPr txBox="1"/>
              <p:nvPr/>
            </p:nvSpPr>
            <p:spPr>
              <a:xfrm>
                <a:off x="6757952" y="242484"/>
                <a:ext cx="4847894" cy="49972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𝐸𝑐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𝐸𝑐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𝐸𝑐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𝐸𝑐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03306C-D671-4CA6-9E8C-09ADCC4B5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52" y="242484"/>
                <a:ext cx="4847894" cy="4997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7E8734-CEE3-4B6B-8094-8FCB18A3E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531" y="7135612"/>
            <a:ext cx="8504938" cy="12662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7B9045-E974-415F-B4E6-D78500A8CC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29880" y="978120"/>
              <a:ext cx="7715160" cy="4421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7B9045-E974-415F-B4E6-D78500A8C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20520" y="968760"/>
                <a:ext cx="7733880" cy="4440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301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37"/>
    </mc:Choice>
    <mc:Fallback xmlns="">
      <p:transition spd="slow" advTm="35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5E800-12FE-465F-885B-E1E761C1C8A8}"/>
                  </a:ext>
                </a:extLst>
              </p:cNvPr>
              <p:cNvSpPr txBox="1"/>
              <p:nvPr/>
            </p:nvSpPr>
            <p:spPr>
              <a:xfrm>
                <a:off x="188339" y="183137"/>
                <a:ext cx="5662248" cy="1624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𝐺𝑀</m:t>
                                        </m:r>
                                      </m:num>
                                      <m:den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5E800-12FE-465F-885B-E1E761C1C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9" y="183137"/>
                <a:ext cx="5662248" cy="1624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9A8BEE7-3E85-4234-8474-60F0CB836962}"/>
              </a:ext>
            </a:extLst>
          </p:cNvPr>
          <p:cNvSpPr txBox="1"/>
          <p:nvPr/>
        </p:nvSpPr>
        <p:spPr>
          <a:xfrm>
            <a:off x="6341415" y="183137"/>
            <a:ext cx="4889294" cy="19389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/>
              <a:t>The two circular orbits “converge” when discriminant = 0.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7F6CF-104F-4B63-B971-780FB93B7A76}"/>
                  </a:ext>
                </a:extLst>
              </p:cNvPr>
              <p:cNvSpPr txBox="1"/>
              <p:nvPr/>
            </p:nvSpPr>
            <p:spPr>
              <a:xfrm>
                <a:off x="245415" y="2112325"/>
                <a:ext cx="5053416" cy="3220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𝐺𝑀</m:t>
                                </m:r>
                              </m:num>
                              <m:den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12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𝐺𝑀</m:t>
                                </m:r>
                              </m:num>
                              <m:den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12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𝐺𝑀</m:t>
                                </m:r>
                              </m:num>
                              <m:den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7F6CF-104F-4B63-B971-780FB93B7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5" y="2112325"/>
                <a:ext cx="5053416" cy="32206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26A355-9F41-43F3-B303-CEF4EEE2A097}"/>
                  </a:ext>
                </a:extLst>
              </p:cNvPr>
              <p:cNvSpPr txBox="1"/>
              <p:nvPr/>
            </p:nvSpPr>
            <p:spPr>
              <a:xfrm>
                <a:off x="6341415" y="2463075"/>
                <a:ext cx="5053416" cy="2527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𝑖𝑠𝑐𝑜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𝐺𝑀</m:t>
                                    </m:r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𝑖𝑠𝑐𝑜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26A355-9F41-43F3-B303-CEF4EEE2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415" y="2463075"/>
                <a:ext cx="5053416" cy="25270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FEEDF46-DACB-42C8-B5B9-ED89FFDFE6ED}"/>
              </a:ext>
            </a:extLst>
          </p:cNvPr>
          <p:cNvSpPr txBox="1"/>
          <p:nvPr/>
        </p:nvSpPr>
        <p:spPr>
          <a:xfrm>
            <a:off x="6096000" y="5331059"/>
            <a:ext cx="5911545" cy="13234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/>
              <a:t>This is the innermost stable circular orbit (ISCO).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6E5418-07C6-469F-8B06-FCC807E456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7920" y="346680"/>
              <a:ext cx="11479320" cy="6397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6E5418-07C6-469F-8B06-FCC807E456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560" y="337320"/>
                <a:ext cx="11498040" cy="6416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760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43"/>
    </mc:Choice>
    <mc:Fallback xmlns="">
      <p:transition spd="slow" advTm="60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8" grpId="0" build="p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58F56-AEAF-42A3-8F5A-7CCAE668F52C}"/>
                  </a:ext>
                </a:extLst>
              </p:cNvPr>
              <p:cNvSpPr txBox="1"/>
              <p:nvPr/>
            </p:nvSpPr>
            <p:spPr>
              <a:xfrm>
                <a:off x="188338" y="-37052"/>
                <a:ext cx="8941594" cy="2282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 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0−0+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58F56-AEAF-42A3-8F5A-7CCAE668F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8" y="-37052"/>
                <a:ext cx="8941594" cy="2282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CCB72-F25A-4AB7-9FC2-FA3A29794F56}"/>
                  </a:ext>
                </a:extLst>
              </p:cNvPr>
              <p:cNvSpPr txBox="1"/>
              <p:nvPr/>
            </p:nvSpPr>
            <p:spPr>
              <a:xfrm>
                <a:off x="9565262" y="250956"/>
                <a:ext cx="2438400" cy="12490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CCB72-F25A-4AB7-9FC2-FA3A29794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262" y="250956"/>
                <a:ext cx="2438400" cy="1249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059AD-9FF8-4DA7-8692-0C84F40AA2ED}"/>
                  </a:ext>
                </a:extLst>
              </p:cNvPr>
              <p:cNvSpPr txBox="1"/>
              <p:nvPr/>
            </p:nvSpPr>
            <p:spPr>
              <a:xfrm>
                <a:off x="9565262" y="1754822"/>
                <a:ext cx="2438400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921C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4000" dirty="0"/>
                  <a:t>light-like</a:t>
                </a:r>
                <a:br>
                  <a:rPr lang="en-CA" sz="4000" dirty="0"/>
                </a:br>
                <a:r>
                  <a:rPr lang="en-CA" sz="4000" dirty="0"/>
                  <a:t>geodesics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059AD-9FF8-4DA7-8692-0C84F40A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262" y="1754822"/>
                <a:ext cx="2438400" cy="1938992"/>
              </a:xfrm>
              <a:prstGeom prst="rect">
                <a:avLst/>
              </a:prstGeom>
              <a:blipFill>
                <a:blip r:embed="rId5"/>
                <a:stretch>
                  <a:fillRect l="-2463" r="-2709" b="-1142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00E2021-B112-415C-A62F-6274DEFE9855}"/>
              </a:ext>
            </a:extLst>
          </p:cNvPr>
          <p:cNvGrpSpPr/>
          <p:nvPr/>
        </p:nvGrpSpPr>
        <p:grpSpPr>
          <a:xfrm>
            <a:off x="4811317" y="2254129"/>
            <a:ext cx="2177379" cy="1163052"/>
            <a:chOff x="4811317" y="2254129"/>
            <a:chExt cx="2177379" cy="1163052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D9BD9ECA-0145-4D57-B7F6-8C2D1D65B4B7}"/>
                </a:ext>
              </a:extLst>
            </p:cNvPr>
            <p:cNvSpPr/>
            <p:nvPr/>
          </p:nvSpPr>
          <p:spPr>
            <a:xfrm rot="5400000">
              <a:off x="5697111" y="1492001"/>
              <a:ext cx="405793" cy="1930049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5F77F7-50C7-41D3-AF21-119C879EC3AF}"/>
                    </a:ext>
                  </a:extLst>
                </p:cNvPr>
                <p:cNvSpPr txBox="1"/>
                <p:nvPr/>
              </p:nvSpPr>
              <p:spPr>
                <a:xfrm>
                  <a:off x="4811317" y="2659922"/>
                  <a:ext cx="2177379" cy="7572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5F77F7-50C7-41D3-AF21-119C879EC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1317" y="2659922"/>
                  <a:ext cx="2177379" cy="7572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BE45C6-4564-4470-A321-1D3561D78BB3}"/>
                  </a:ext>
                </a:extLst>
              </p:cNvPr>
              <p:cNvSpPr txBox="1"/>
              <p:nvPr/>
            </p:nvSpPr>
            <p:spPr>
              <a:xfrm>
                <a:off x="207363" y="3355101"/>
                <a:ext cx="4974235" cy="3490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(−2)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=−2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+3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BE45C6-4564-4470-A321-1D3561D78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63" y="3355101"/>
                <a:ext cx="4974235" cy="34901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E9EEFE-0C1D-4A97-8F52-449DCF64DBA5}"/>
                  </a:ext>
                </a:extLst>
              </p:cNvPr>
              <p:cNvSpPr txBox="1"/>
              <p:nvPr/>
            </p:nvSpPr>
            <p:spPr>
              <a:xfrm>
                <a:off x="5900005" y="3725935"/>
                <a:ext cx="5379743" cy="3063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=−2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+3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E9EEFE-0C1D-4A97-8F52-449DCF64D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005" y="3725935"/>
                <a:ext cx="5379743" cy="3063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CF78B5-1DE0-4648-A1DA-F09027D1E95A}"/>
                  </a:ext>
                </a:extLst>
              </p:cNvPr>
              <p:cNvSpPr txBox="1"/>
              <p:nvPr/>
            </p:nvSpPr>
            <p:spPr>
              <a:xfrm>
                <a:off x="7781256" y="5804875"/>
                <a:ext cx="3811390" cy="970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CF78B5-1DE0-4648-A1DA-F09027D1E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256" y="5804875"/>
                <a:ext cx="3811390" cy="9700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F92C41B2-2093-4E7C-8A87-D5A147D9CBEE}"/>
              </a:ext>
            </a:extLst>
          </p:cNvPr>
          <p:cNvGrpSpPr/>
          <p:nvPr/>
        </p:nvGrpSpPr>
        <p:grpSpPr>
          <a:xfrm>
            <a:off x="188338" y="2414821"/>
            <a:ext cx="9260462" cy="1103422"/>
            <a:chOff x="188338" y="2414821"/>
            <a:chExt cx="9260462" cy="110342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0FCBA4C-99D7-439B-8BF1-71FB3FDBBF05}"/>
                </a:ext>
              </a:extLst>
            </p:cNvPr>
            <p:cNvCxnSpPr>
              <a:cxnSpLocks/>
            </p:cNvCxnSpPr>
            <p:nvPr/>
          </p:nvCxnSpPr>
          <p:spPr>
            <a:xfrm>
              <a:off x="188338" y="2414821"/>
              <a:ext cx="4470797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ABBF9F-6596-44BF-A0AD-5AA186172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9135" y="2414821"/>
              <a:ext cx="0" cy="110342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BDC16B-DA4C-4ED9-AB6F-C1D9B727080B}"/>
                </a:ext>
              </a:extLst>
            </p:cNvPr>
            <p:cNvCxnSpPr>
              <a:cxnSpLocks/>
            </p:cNvCxnSpPr>
            <p:nvPr/>
          </p:nvCxnSpPr>
          <p:spPr>
            <a:xfrm>
              <a:off x="4659135" y="3518243"/>
              <a:ext cx="4789665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E28A68-40E3-439D-8D10-7A8C809F6E1F}"/>
                  </a:ext>
                </a:extLst>
              </p:cNvPr>
              <p:cNvSpPr txBox="1"/>
              <p:nvPr/>
            </p:nvSpPr>
            <p:spPr>
              <a:xfrm>
                <a:off x="284811" y="2561836"/>
                <a:ext cx="4011720" cy="80169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3200" dirty="0"/>
                  <a:t> Circular orbits: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E28A68-40E3-439D-8D10-7A8C809F6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11" y="2561836"/>
                <a:ext cx="4011720" cy="801694"/>
              </a:xfrm>
              <a:prstGeom prst="rect">
                <a:avLst/>
              </a:prstGeom>
              <a:blipFill>
                <a:blip r:embed="rId10"/>
                <a:stretch>
                  <a:fillRect l="-1357" b="-8759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26B53AD-5D82-4E80-83EE-BA32357CC722}"/>
              </a:ext>
            </a:extLst>
          </p:cNvPr>
          <p:cNvSpPr/>
          <p:nvPr/>
        </p:nvSpPr>
        <p:spPr>
          <a:xfrm>
            <a:off x="7781257" y="5804875"/>
            <a:ext cx="3811390" cy="1040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FAEEE-3FD2-4B84-B5C6-6B9E160B2739}"/>
              </a:ext>
            </a:extLst>
          </p:cNvPr>
          <p:cNvSpPr txBox="1"/>
          <p:nvPr/>
        </p:nvSpPr>
        <p:spPr>
          <a:xfrm>
            <a:off x="10261357" y="4650224"/>
            <a:ext cx="1723280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“photon sphere”</a:t>
            </a:r>
            <a:endParaRPr lang="en-CA" sz="3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220E10-3DD9-4F6B-AA9E-86F4932383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3040" y="33120"/>
              <a:ext cx="8984880" cy="6795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220E10-3DD9-4F6B-AA9E-86F4932383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13680" y="23760"/>
                <a:ext cx="9003600" cy="6813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404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24"/>
    </mc:Choice>
    <mc:Fallback xmlns="">
      <p:transition spd="slow" advTm="4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build="p"/>
      <p:bldP spid="14" grpId="0" build="p"/>
      <p:bldP spid="29" grpId="0" animBg="1"/>
      <p:bldP spid="2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/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nor/>
                      </m:rPr>
                      <a:rPr lang="en-GB" sz="2800" b="0" i="0" dirty="0" smtClean="0">
                        <a:solidFill>
                          <a:schemeClr val="tx1"/>
                        </a:solidFill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𝜃𝜙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GB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CA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D5AB82-8A0E-4495-8FF0-AF8B7B808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7" y="92684"/>
                <a:ext cx="11980606" cy="2059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A652EB6-81E6-45E5-9284-925A1692826D}"/>
              </a:ext>
            </a:extLst>
          </p:cNvPr>
          <p:cNvSpPr txBox="1"/>
          <p:nvPr/>
        </p:nvSpPr>
        <p:spPr>
          <a:xfrm>
            <a:off x="171328" y="-807392"/>
            <a:ext cx="11715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Check your answers:</a:t>
            </a:r>
            <a:br>
              <a:rPr lang="en-CA" sz="2000" dirty="0"/>
            </a:br>
            <a:r>
              <a:rPr lang="en-CA" sz="2000" dirty="0">
                <a:hlinkClick r:id="rId4"/>
              </a:rPr>
              <a:t>https://en.wikipedia.org/wiki/Schwarzschild_geodesics#Mathematical_derivations_of_the_orbital_equation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/>
              <p:nvPr/>
            </p:nvSpPr>
            <p:spPr>
              <a:xfrm>
                <a:off x="1239733" y="2289774"/>
                <a:ext cx="5238750" cy="4395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0= 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+</m:t>
                    </m:r>
                    <m:sSubSup>
                      <m:sSubSupPr>
                        <m:ctrlP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400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29E5CE-78A3-4F1D-88DD-6A7D69356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33" y="2289774"/>
                <a:ext cx="5238750" cy="43950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12DB87-1E27-4E00-B299-EBAEBB134DE1}"/>
                  </a:ext>
                </a:extLst>
              </p:cNvPr>
              <p:cNvSpPr txBox="1"/>
              <p:nvPr/>
            </p:nvSpPr>
            <p:spPr>
              <a:xfrm>
                <a:off x="7029450" y="3961000"/>
                <a:ext cx="4857750" cy="105259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    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12DB87-1E27-4E00-B299-EBAEBB134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50" y="3961000"/>
                <a:ext cx="4857750" cy="1052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888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44">
        <p:fade/>
      </p:transition>
    </mc:Choice>
    <mc:Fallback xmlns="">
      <p:transition spd="med" advTm="9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2A8763-AB03-4CA2-9237-F9B94827A1F1}"/>
              </a:ext>
            </a:extLst>
          </p:cNvPr>
          <p:cNvSpPr txBox="1"/>
          <p:nvPr/>
        </p:nvSpPr>
        <p:spPr>
          <a:xfrm>
            <a:off x="33153" y="60457"/>
            <a:ext cx="866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Review of Geodesics (Relativity 105f)</a:t>
            </a:r>
            <a:endParaRPr lang="en-CA" sz="4400" u="sng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95A59C-8FF9-4831-9EAB-1B86AE5199E2}"/>
              </a:ext>
            </a:extLst>
          </p:cNvPr>
          <p:cNvGrpSpPr/>
          <p:nvPr/>
        </p:nvGrpSpPr>
        <p:grpSpPr>
          <a:xfrm>
            <a:off x="4724792" y="1802065"/>
            <a:ext cx="2140036" cy="4489879"/>
            <a:chOff x="8388000" y="671095"/>
            <a:chExt cx="2629030" cy="551580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28A743-75F9-4F58-BC47-9D91456214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1001" y="4651376"/>
              <a:ext cx="25399" cy="473074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C1DA342-06A3-4F96-9F05-B91CFD4D2E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93892" y="966102"/>
              <a:ext cx="216883" cy="427723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E27396-1FAB-49B6-B293-42CC4A599BA0}"/>
                </a:ext>
              </a:extLst>
            </p:cNvPr>
            <p:cNvSpPr/>
            <p:nvPr/>
          </p:nvSpPr>
          <p:spPr>
            <a:xfrm rot="17124183">
              <a:off x="6944611" y="2114484"/>
              <a:ext cx="5515808" cy="2629030"/>
            </a:xfrm>
            <a:custGeom>
              <a:avLst/>
              <a:gdLst>
                <a:gd name="connsiteX0" fmla="*/ 0 w 3106057"/>
                <a:gd name="connsiteY0" fmla="*/ 1480457 h 1480457"/>
                <a:gd name="connsiteX1" fmla="*/ 667657 w 3106057"/>
                <a:gd name="connsiteY1" fmla="*/ 740228 h 1480457"/>
                <a:gd name="connsiteX2" fmla="*/ 2394857 w 3106057"/>
                <a:gd name="connsiteY2" fmla="*/ 769257 h 1480457"/>
                <a:gd name="connsiteX3" fmla="*/ 3106057 w 3106057"/>
                <a:gd name="connsiteY3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6057" h="1480457">
                  <a:moveTo>
                    <a:pt x="0" y="1480457"/>
                  </a:moveTo>
                  <a:cubicBezTo>
                    <a:pt x="134257" y="1169609"/>
                    <a:pt x="268514" y="858761"/>
                    <a:pt x="667657" y="740228"/>
                  </a:cubicBezTo>
                  <a:cubicBezTo>
                    <a:pt x="1066800" y="621695"/>
                    <a:pt x="1988457" y="892628"/>
                    <a:pt x="2394857" y="769257"/>
                  </a:cubicBezTo>
                  <a:cubicBezTo>
                    <a:pt x="2801257" y="645886"/>
                    <a:pt x="2953657" y="322943"/>
                    <a:pt x="3106057" y="0"/>
                  </a:cubicBezTo>
                </a:path>
              </a:pathLst>
            </a:custGeom>
            <a:noFill/>
            <a:ln w="152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2F748B-9ED8-4CAB-84B0-1D19A4747A2A}"/>
              </a:ext>
            </a:extLst>
          </p:cNvPr>
          <p:cNvCxnSpPr>
            <a:cxnSpLocks/>
          </p:cNvCxnSpPr>
          <p:nvPr/>
        </p:nvCxnSpPr>
        <p:spPr>
          <a:xfrm flipH="1" flipV="1">
            <a:off x="4883546" y="5042022"/>
            <a:ext cx="846718" cy="989034"/>
          </a:xfrm>
          <a:prstGeom prst="straightConnector1">
            <a:avLst/>
          </a:prstGeom>
          <a:ln w="1524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8D42F3-B8CE-4AE7-AB55-C3FE4F8D0ECB}"/>
              </a:ext>
            </a:extLst>
          </p:cNvPr>
          <p:cNvCxnSpPr>
            <a:cxnSpLocks/>
          </p:cNvCxnSpPr>
          <p:nvPr/>
        </p:nvCxnSpPr>
        <p:spPr>
          <a:xfrm flipH="1" flipV="1">
            <a:off x="5376568" y="1187526"/>
            <a:ext cx="661303" cy="1200487"/>
          </a:xfrm>
          <a:prstGeom prst="straightConnector1">
            <a:avLst/>
          </a:prstGeom>
          <a:ln w="1524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E7D22B-257C-428D-AE00-1F5B9EC158DF}"/>
              </a:ext>
            </a:extLst>
          </p:cNvPr>
          <p:cNvCxnSpPr>
            <a:cxnSpLocks/>
          </p:cNvCxnSpPr>
          <p:nvPr/>
        </p:nvCxnSpPr>
        <p:spPr>
          <a:xfrm flipV="1">
            <a:off x="5484909" y="3568294"/>
            <a:ext cx="101252" cy="1402173"/>
          </a:xfrm>
          <a:prstGeom prst="straightConnector1">
            <a:avLst/>
          </a:prstGeom>
          <a:ln w="1524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01F4EF-7647-4D06-9590-2F01EA0CE726}"/>
              </a:ext>
            </a:extLst>
          </p:cNvPr>
          <p:cNvCxnSpPr>
            <a:cxnSpLocks/>
          </p:cNvCxnSpPr>
          <p:nvPr/>
        </p:nvCxnSpPr>
        <p:spPr>
          <a:xfrm flipV="1">
            <a:off x="5975835" y="2388013"/>
            <a:ext cx="486486" cy="1268379"/>
          </a:xfrm>
          <a:prstGeom prst="straightConnector1">
            <a:avLst/>
          </a:prstGeom>
          <a:ln w="152400">
            <a:solidFill>
              <a:srgbClr val="4C21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9DBAC-8EFE-487C-AE4B-EBFD935726CA}"/>
              </a:ext>
            </a:extLst>
          </p:cNvPr>
          <p:cNvGrpSpPr/>
          <p:nvPr/>
        </p:nvGrpSpPr>
        <p:grpSpPr>
          <a:xfrm>
            <a:off x="334511" y="1802064"/>
            <a:ext cx="2140036" cy="4489880"/>
            <a:chOff x="8388000" y="671095"/>
            <a:chExt cx="2629030" cy="551580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DBCF9FF-9FEB-4E73-8ED4-09A6D2B99E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1001" y="4651376"/>
              <a:ext cx="25399" cy="473074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50AE86-E33B-4657-AD73-DB24497F35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93892" y="966102"/>
              <a:ext cx="216883" cy="427723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A80143F-2A80-4AE9-A24D-A4B47A3AB10E}"/>
                </a:ext>
              </a:extLst>
            </p:cNvPr>
            <p:cNvSpPr/>
            <p:nvPr/>
          </p:nvSpPr>
          <p:spPr>
            <a:xfrm rot="17124183">
              <a:off x="6944611" y="2114484"/>
              <a:ext cx="5515808" cy="2629030"/>
            </a:xfrm>
            <a:custGeom>
              <a:avLst/>
              <a:gdLst>
                <a:gd name="connsiteX0" fmla="*/ 0 w 3106057"/>
                <a:gd name="connsiteY0" fmla="*/ 1480457 h 1480457"/>
                <a:gd name="connsiteX1" fmla="*/ 667657 w 3106057"/>
                <a:gd name="connsiteY1" fmla="*/ 740228 h 1480457"/>
                <a:gd name="connsiteX2" fmla="*/ 2394857 w 3106057"/>
                <a:gd name="connsiteY2" fmla="*/ 769257 h 1480457"/>
                <a:gd name="connsiteX3" fmla="*/ 3106057 w 3106057"/>
                <a:gd name="connsiteY3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6057" h="1480457">
                  <a:moveTo>
                    <a:pt x="0" y="1480457"/>
                  </a:moveTo>
                  <a:cubicBezTo>
                    <a:pt x="134257" y="1169609"/>
                    <a:pt x="268514" y="858761"/>
                    <a:pt x="667657" y="740228"/>
                  </a:cubicBezTo>
                  <a:cubicBezTo>
                    <a:pt x="1066800" y="621695"/>
                    <a:pt x="1988457" y="892628"/>
                    <a:pt x="2394857" y="769257"/>
                  </a:cubicBezTo>
                  <a:cubicBezTo>
                    <a:pt x="2801257" y="645886"/>
                    <a:pt x="2953657" y="322943"/>
                    <a:pt x="3106057" y="0"/>
                  </a:cubicBezTo>
                </a:path>
              </a:pathLst>
            </a:custGeom>
            <a:noFill/>
            <a:ln w="152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155519-71B7-49B4-86BC-19664F732955}"/>
              </a:ext>
            </a:extLst>
          </p:cNvPr>
          <p:cNvGrpSpPr/>
          <p:nvPr/>
        </p:nvGrpSpPr>
        <p:grpSpPr>
          <a:xfrm>
            <a:off x="1751809" y="6150114"/>
            <a:ext cx="2000193" cy="707886"/>
            <a:chOff x="1751809" y="6150114"/>
            <a:chExt cx="2000193" cy="70788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45B7D6-B5E6-4A4F-B883-08E1F424B56A}"/>
                </a:ext>
              </a:extLst>
            </p:cNvPr>
            <p:cNvCxnSpPr>
              <a:cxnSpLocks/>
            </p:cNvCxnSpPr>
            <p:nvPr/>
          </p:nvCxnSpPr>
          <p:spPr>
            <a:xfrm rot="17743161">
              <a:off x="1612849" y="6404954"/>
              <a:ext cx="454113" cy="176193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ACE512A-0AC8-41EB-A300-D2A31043D73C}"/>
                    </a:ext>
                  </a:extLst>
                </p:cNvPr>
                <p:cNvSpPr txBox="1"/>
                <p:nvPr/>
              </p:nvSpPr>
              <p:spPr>
                <a:xfrm>
                  <a:off x="2017809" y="6150114"/>
                  <a:ext cx="173419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ACE512A-0AC8-41EB-A300-D2A31043D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809" y="6150114"/>
                  <a:ext cx="1734193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5819E3-DC42-4378-A9E1-4E96F6FB3D39}"/>
              </a:ext>
            </a:extLst>
          </p:cNvPr>
          <p:cNvGrpSpPr/>
          <p:nvPr/>
        </p:nvGrpSpPr>
        <p:grpSpPr>
          <a:xfrm>
            <a:off x="927476" y="5179885"/>
            <a:ext cx="2148136" cy="707886"/>
            <a:chOff x="927476" y="5179885"/>
            <a:chExt cx="2148136" cy="70788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FDDB7C-9E4B-423F-8BAF-2D388E575041}"/>
                </a:ext>
              </a:extLst>
            </p:cNvPr>
            <p:cNvCxnSpPr>
              <a:cxnSpLocks/>
            </p:cNvCxnSpPr>
            <p:nvPr/>
          </p:nvCxnSpPr>
          <p:spPr>
            <a:xfrm rot="19082045">
              <a:off x="927476" y="5618204"/>
              <a:ext cx="454113" cy="176193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3B4C7B-3CBC-4038-A496-7C60E0D6593D}"/>
                    </a:ext>
                  </a:extLst>
                </p:cNvPr>
                <p:cNvSpPr txBox="1"/>
                <p:nvPr/>
              </p:nvSpPr>
              <p:spPr>
                <a:xfrm>
                  <a:off x="1341419" y="5179885"/>
                  <a:ext cx="173419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3B4C7B-3CBC-4038-A496-7C60E0D6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419" y="5179885"/>
                  <a:ext cx="1734193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EAE0D1-7399-4737-B4E8-2D2462935563}"/>
              </a:ext>
            </a:extLst>
          </p:cNvPr>
          <p:cNvGrpSpPr/>
          <p:nvPr/>
        </p:nvGrpSpPr>
        <p:grpSpPr>
          <a:xfrm>
            <a:off x="951062" y="4272071"/>
            <a:ext cx="2194193" cy="707886"/>
            <a:chOff x="951062" y="4272071"/>
            <a:chExt cx="2194193" cy="70788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262869-2611-43E1-B9B5-86E6375DBFB9}"/>
                </a:ext>
              </a:extLst>
            </p:cNvPr>
            <p:cNvCxnSpPr>
              <a:cxnSpLocks/>
            </p:cNvCxnSpPr>
            <p:nvPr/>
          </p:nvCxnSpPr>
          <p:spPr>
            <a:xfrm>
              <a:off x="951062" y="4479337"/>
              <a:ext cx="454113" cy="176193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0CEB182-984D-44F5-9BEF-2688DF9D1093}"/>
                    </a:ext>
                  </a:extLst>
                </p:cNvPr>
                <p:cNvSpPr txBox="1"/>
                <p:nvPr/>
              </p:nvSpPr>
              <p:spPr>
                <a:xfrm>
                  <a:off x="1411062" y="4272071"/>
                  <a:ext cx="173419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0CEB182-984D-44F5-9BEF-2688DF9D1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1062" y="4272071"/>
                  <a:ext cx="1734193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5A810D-A975-442A-9837-7F325C20C2FB}"/>
              </a:ext>
            </a:extLst>
          </p:cNvPr>
          <p:cNvGrpSpPr/>
          <p:nvPr/>
        </p:nvGrpSpPr>
        <p:grpSpPr>
          <a:xfrm>
            <a:off x="1375923" y="3263764"/>
            <a:ext cx="2132050" cy="707886"/>
            <a:chOff x="1375923" y="3263764"/>
            <a:chExt cx="2132050" cy="70788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9BBC5-19A7-497C-BA00-C7A80B52F3E5}"/>
                </a:ext>
              </a:extLst>
            </p:cNvPr>
            <p:cNvCxnSpPr>
              <a:cxnSpLocks/>
            </p:cNvCxnSpPr>
            <p:nvPr/>
          </p:nvCxnSpPr>
          <p:spPr>
            <a:xfrm>
              <a:off x="1375923" y="3480198"/>
              <a:ext cx="454113" cy="176193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38EFB4C-35A7-4BDB-BB62-0EA8DF8E64DA}"/>
                    </a:ext>
                  </a:extLst>
                </p:cNvPr>
                <p:cNvSpPr txBox="1"/>
                <p:nvPr/>
              </p:nvSpPr>
              <p:spPr>
                <a:xfrm>
                  <a:off x="1773780" y="3263764"/>
                  <a:ext cx="173419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38EFB4C-35A7-4BDB-BB62-0EA8DF8E6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3780" y="3263764"/>
                  <a:ext cx="1734193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2CE64D-3CE6-43D8-B140-6ED22BA2CBFB}"/>
              </a:ext>
            </a:extLst>
          </p:cNvPr>
          <p:cNvGrpSpPr/>
          <p:nvPr/>
        </p:nvGrpSpPr>
        <p:grpSpPr>
          <a:xfrm>
            <a:off x="1377860" y="1810041"/>
            <a:ext cx="2221809" cy="707886"/>
            <a:chOff x="1377860" y="1810041"/>
            <a:chExt cx="2221809" cy="7078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65EF0DA-C9A4-45A1-9C5B-D50056C1A403}"/>
                </a:ext>
              </a:extLst>
            </p:cNvPr>
            <p:cNvCxnSpPr>
              <a:cxnSpLocks/>
            </p:cNvCxnSpPr>
            <p:nvPr/>
          </p:nvCxnSpPr>
          <p:spPr>
            <a:xfrm rot="19050523">
              <a:off x="1377860" y="2176501"/>
              <a:ext cx="454113" cy="176193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1F1B41F-13D0-4FFB-8AE4-BD4388B8A5D5}"/>
                    </a:ext>
                  </a:extLst>
                </p:cNvPr>
                <p:cNvSpPr txBox="1"/>
                <p:nvPr/>
              </p:nvSpPr>
              <p:spPr>
                <a:xfrm>
                  <a:off x="1865476" y="1810041"/>
                  <a:ext cx="173419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1F1B41F-13D0-4FFB-8AE4-BD4388B8A5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476" y="1810041"/>
                  <a:ext cx="1734193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3D959E-1E0F-4178-AE0F-5DB9E94D04E0}"/>
              </a:ext>
            </a:extLst>
          </p:cNvPr>
          <p:cNvGrpSpPr/>
          <p:nvPr/>
        </p:nvGrpSpPr>
        <p:grpSpPr>
          <a:xfrm>
            <a:off x="797583" y="919661"/>
            <a:ext cx="2193674" cy="831769"/>
            <a:chOff x="797583" y="919661"/>
            <a:chExt cx="2193674" cy="83176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DAB9DC0-89BE-4691-A637-F1AC18073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583" y="1445558"/>
              <a:ext cx="305666" cy="305872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9F9F9D4-D907-44E5-BF81-E93F6BCE4B9A}"/>
                    </a:ext>
                  </a:extLst>
                </p:cNvPr>
                <p:cNvSpPr txBox="1"/>
                <p:nvPr/>
              </p:nvSpPr>
              <p:spPr>
                <a:xfrm>
                  <a:off x="1257064" y="919661"/>
                  <a:ext cx="173419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9F9F9D4-D907-44E5-BF81-E93F6BCE4B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064" y="919661"/>
                  <a:ext cx="1734193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375BD7C-EA1B-4566-9540-589F47AE79DB}"/>
                  </a:ext>
                </a:extLst>
              </p:cNvPr>
              <p:cNvSpPr txBox="1"/>
              <p:nvPr/>
            </p:nvSpPr>
            <p:spPr>
              <a:xfrm>
                <a:off x="6671219" y="829898"/>
                <a:ext cx="5368710" cy="12891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4-velocity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CA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5400" b="0" i="1" dirty="0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375BD7C-EA1B-4566-9540-589F47AE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19" y="829898"/>
                <a:ext cx="5368710" cy="1289199"/>
              </a:xfrm>
              <a:prstGeom prst="rect">
                <a:avLst/>
              </a:prstGeom>
              <a:blipFill>
                <a:blip r:embed="rId9"/>
                <a:stretch>
                  <a:fillRect b="-779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FF4921-C9E5-420E-BD41-77B271B72164}"/>
                  </a:ext>
                </a:extLst>
              </p:cNvPr>
              <p:cNvSpPr txBox="1"/>
              <p:nvPr/>
            </p:nvSpPr>
            <p:spPr>
              <a:xfrm>
                <a:off x="6904117" y="2216283"/>
                <a:ext cx="4902914" cy="16306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timelike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CA" sz="3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FF4921-C9E5-420E-BD41-77B271B7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17" y="2216283"/>
                <a:ext cx="4902914" cy="1630639"/>
              </a:xfrm>
              <a:prstGeom prst="rect">
                <a:avLst/>
              </a:prstGeom>
              <a:blipFill>
                <a:blip r:embed="rId10"/>
                <a:stretch>
                  <a:fillRect t="-659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EEB223C2-6E98-4B2F-9922-D1CB017BDD99}"/>
              </a:ext>
            </a:extLst>
          </p:cNvPr>
          <p:cNvGrpSpPr/>
          <p:nvPr/>
        </p:nvGrpSpPr>
        <p:grpSpPr>
          <a:xfrm>
            <a:off x="6461738" y="3947743"/>
            <a:ext cx="4494215" cy="2849800"/>
            <a:chOff x="6484503" y="4145320"/>
            <a:chExt cx="4042819" cy="2563569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6782796D-3915-45EE-8F98-FF1564753C17}"/>
                </a:ext>
              </a:extLst>
            </p:cNvPr>
            <p:cNvSpPr/>
            <p:nvPr/>
          </p:nvSpPr>
          <p:spPr>
            <a:xfrm>
              <a:off x="7998265" y="6175053"/>
              <a:ext cx="1071268" cy="533836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D27B29D8-5DDE-4DCF-8053-5EDA7A9BCE29}"/>
                </a:ext>
              </a:extLst>
            </p:cNvPr>
            <p:cNvSpPr/>
            <p:nvPr/>
          </p:nvSpPr>
          <p:spPr>
            <a:xfrm flipV="1">
              <a:off x="6500696" y="4172331"/>
              <a:ext cx="3986846" cy="1986732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A76039-872F-490D-8658-388819CAD993}"/>
                </a:ext>
              </a:extLst>
            </p:cNvPr>
            <p:cNvCxnSpPr>
              <a:cxnSpLocks/>
            </p:cNvCxnSpPr>
            <p:nvPr/>
          </p:nvCxnSpPr>
          <p:spPr>
            <a:xfrm>
              <a:off x="6484503" y="4156341"/>
              <a:ext cx="2550079" cy="2518037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33C53C2-07D4-4462-9DBF-35B24CD67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8265" y="4145320"/>
              <a:ext cx="2529057" cy="2529058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93273A-B00B-4422-BF48-DBF8AE5C5BE5}"/>
                </a:ext>
              </a:extLst>
            </p:cNvPr>
            <p:cNvSpPr txBox="1"/>
            <p:nvPr/>
          </p:nvSpPr>
          <p:spPr>
            <a:xfrm>
              <a:off x="7561557" y="4209309"/>
              <a:ext cx="1904903" cy="581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accent2">
                      <a:lumMod val="50000"/>
                    </a:schemeClr>
                  </a:solidFill>
                </a:rPr>
                <a:t>light cone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9D1C5B6-6190-46B5-ABC2-214AB525C643}"/>
              </a:ext>
            </a:extLst>
          </p:cNvPr>
          <p:cNvGrpSpPr/>
          <p:nvPr/>
        </p:nvGrpSpPr>
        <p:grpSpPr>
          <a:xfrm>
            <a:off x="12378135" y="174319"/>
            <a:ext cx="2918349" cy="2906455"/>
            <a:chOff x="7897852" y="4033822"/>
            <a:chExt cx="2918349" cy="290645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CEC6B29-AD06-46B4-8CB8-7C679B0FFA55}"/>
                </a:ext>
              </a:extLst>
            </p:cNvPr>
            <p:cNvGrpSpPr/>
            <p:nvPr/>
          </p:nvGrpSpPr>
          <p:grpSpPr>
            <a:xfrm>
              <a:off x="7897852" y="4056703"/>
              <a:ext cx="2899305" cy="2883574"/>
              <a:chOff x="7745452" y="3904303"/>
              <a:chExt cx="2899305" cy="2883574"/>
            </a:xfrm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A956B2CA-624D-43F1-B39F-A194DA93EFA2}"/>
                  </a:ext>
                </a:extLst>
              </p:cNvPr>
              <p:cNvSpPr/>
              <p:nvPr/>
            </p:nvSpPr>
            <p:spPr>
              <a:xfrm>
                <a:off x="7748191" y="5344455"/>
                <a:ext cx="2896566" cy="1443422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88819A26-E20D-4C3C-B6E9-46FCCD927F9A}"/>
                  </a:ext>
                </a:extLst>
              </p:cNvPr>
              <p:cNvSpPr/>
              <p:nvPr/>
            </p:nvSpPr>
            <p:spPr>
              <a:xfrm flipV="1">
                <a:off x="7745452" y="3904303"/>
                <a:ext cx="2896566" cy="1443422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BA68277-9D4E-44C6-806D-12743903A14D}"/>
                </a:ext>
              </a:extLst>
            </p:cNvPr>
            <p:cNvGrpSpPr/>
            <p:nvPr/>
          </p:nvGrpSpPr>
          <p:grpSpPr>
            <a:xfrm>
              <a:off x="7930945" y="4033822"/>
              <a:ext cx="2885256" cy="2906455"/>
              <a:chOff x="7837619" y="4299309"/>
              <a:chExt cx="2273861" cy="2290568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CB829F2-69E2-4E10-8B5F-E9CE4BAE4C3D}"/>
                  </a:ext>
                </a:extLst>
              </p:cNvPr>
              <p:cNvCxnSpPr>
                <a:cxnSpLocks/>
                <a:endCxn id="66" idx="4"/>
              </p:cNvCxnSpPr>
              <p:nvPr/>
            </p:nvCxnSpPr>
            <p:spPr>
              <a:xfrm>
                <a:off x="7837621" y="4344531"/>
                <a:ext cx="2258852" cy="224534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068F313-C9C7-46DF-AFE8-88E58F6F9F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37619" y="4299309"/>
                <a:ext cx="2273861" cy="2273862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B8976FC-1799-4EF5-B500-FB75B816FB46}"/>
                </a:ext>
              </a:extLst>
            </p:cNvPr>
            <p:cNvSpPr txBox="1"/>
            <p:nvPr/>
          </p:nvSpPr>
          <p:spPr>
            <a:xfrm>
              <a:off x="8474882" y="4132083"/>
              <a:ext cx="1851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chemeClr val="accent2">
                      <a:lumMod val="50000"/>
                    </a:schemeClr>
                  </a:solidFill>
                </a:rPr>
                <a:t>light cone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29C6145-3251-4700-A5F8-78E141C1FB2B}"/>
                </a:ext>
              </a:extLst>
            </p:cNvPr>
            <p:cNvSpPr txBox="1"/>
            <p:nvPr/>
          </p:nvSpPr>
          <p:spPr>
            <a:xfrm>
              <a:off x="8476784" y="6280122"/>
              <a:ext cx="1849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chemeClr val="accent2">
                      <a:lumMod val="50000"/>
                    </a:schemeClr>
                  </a:solidFill>
                </a:rPr>
                <a:t>light cone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73B599-E0A8-4C36-A341-A4CC5D072739}"/>
              </a:ext>
            </a:extLst>
          </p:cNvPr>
          <p:cNvGrpSpPr/>
          <p:nvPr/>
        </p:nvGrpSpPr>
        <p:grpSpPr>
          <a:xfrm>
            <a:off x="8695735" y="4567433"/>
            <a:ext cx="3539328" cy="1627782"/>
            <a:chOff x="8695735" y="4567433"/>
            <a:chExt cx="3539328" cy="1627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5ED2076-32EE-4849-9F74-FEB62ACB5A65}"/>
                    </a:ext>
                  </a:extLst>
                </p:cNvPr>
                <p:cNvSpPr txBox="1"/>
                <p:nvPr/>
              </p:nvSpPr>
              <p:spPr>
                <a:xfrm>
                  <a:off x="9783783" y="4919036"/>
                  <a:ext cx="2451280" cy="11371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a14:m>
                  <a:r>
                    <a:rPr lang="en-GB" sz="3200" dirty="0"/>
                    <a:t> lives </a:t>
                  </a:r>
                  <a:r>
                    <a:rPr lang="en-GB" sz="3200" u="sng" dirty="0"/>
                    <a:t>inside</a:t>
                  </a:r>
                  <a:r>
                    <a:rPr lang="en-GB" sz="3200" dirty="0"/>
                    <a:t> light cone</a:t>
                  </a:r>
                  <a:endParaRPr lang="en-CA" sz="3200" u="sng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5ED2076-32EE-4849-9F74-FEB62ACB5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3783" y="4919036"/>
                  <a:ext cx="2451280" cy="1137106"/>
                </a:xfrm>
                <a:prstGeom prst="rect">
                  <a:avLst/>
                </a:prstGeom>
                <a:blipFill>
                  <a:blip r:embed="rId11"/>
                  <a:stretch>
                    <a:fillRect t="-1075" r="-4478" b="-1720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3195FC0-2E0E-424A-8564-52516E02B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5735" y="4567433"/>
              <a:ext cx="597070" cy="1627782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CF6FB1E-7188-47A8-83A8-4387C9EC4EC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04920" y="2907360"/>
              <a:ext cx="3000600" cy="899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CF6FB1E-7188-47A8-83A8-4387C9EC4E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95560" y="2898000"/>
                <a:ext cx="3019320" cy="918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5941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27"/>
    </mc:Choice>
    <mc:Fallback xmlns="">
      <p:transition spd="slow" advTm="32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B1FCADE-6A50-4376-8302-4D88CF82B75D}"/>
              </a:ext>
            </a:extLst>
          </p:cNvPr>
          <p:cNvGrpSpPr/>
          <p:nvPr/>
        </p:nvGrpSpPr>
        <p:grpSpPr>
          <a:xfrm>
            <a:off x="633190" y="152237"/>
            <a:ext cx="5858098" cy="2820816"/>
            <a:chOff x="447452" y="2449545"/>
            <a:chExt cx="5858098" cy="28208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9873F79-4A37-468E-9A6E-5DAF5C10336C}"/>
                    </a:ext>
                  </a:extLst>
                </p:cNvPr>
                <p:cNvSpPr txBox="1"/>
                <p:nvPr/>
              </p:nvSpPr>
              <p:spPr>
                <a:xfrm>
                  <a:off x="447452" y="3963913"/>
                  <a:ext cx="3576636" cy="13064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a:rPr lang="en-GB" sz="5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a14:m>
                  <a:r>
                    <a:rPr lang="en-CA" sz="5400" dirty="0"/>
                    <a:t> 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9873F79-4A37-468E-9A6E-5DAF5C103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52" y="3963913"/>
                  <a:ext cx="3576636" cy="13064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C0B164B-06FF-4D8E-8D04-E15E4F848684}"/>
                    </a:ext>
                  </a:extLst>
                </p:cNvPr>
                <p:cNvSpPr txBox="1"/>
                <p:nvPr/>
              </p:nvSpPr>
              <p:spPr>
                <a:xfrm>
                  <a:off x="447452" y="2449545"/>
                  <a:ext cx="5858098" cy="13512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5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5400" dirty="0"/>
                    <a:t> 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C0B164B-06FF-4D8E-8D04-E15E4F848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52" y="2449545"/>
                  <a:ext cx="5858098" cy="13512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E44AF5-E671-4E9A-BE21-6D5821A80523}"/>
                  </a:ext>
                </a:extLst>
              </p:cNvPr>
              <p:cNvSpPr txBox="1"/>
              <p:nvPr/>
            </p:nvSpPr>
            <p:spPr>
              <a:xfrm>
                <a:off x="365709" y="3212354"/>
                <a:ext cx="6648562" cy="1649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E44AF5-E671-4E9A-BE21-6D5821A80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09" y="3212354"/>
                <a:ext cx="6648562" cy="1649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A08741E-C1BE-488D-BB27-F571C20B7B28}"/>
              </a:ext>
            </a:extLst>
          </p:cNvPr>
          <p:cNvGrpSpPr/>
          <p:nvPr/>
        </p:nvGrpSpPr>
        <p:grpSpPr>
          <a:xfrm>
            <a:off x="6096000" y="152238"/>
            <a:ext cx="4523015" cy="2820816"/>
            <a:chOff x="6183086" y="117521"/>
            <a:chExt cx="4523015" cy="28208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CF903F-3F98-470D-90D1-934AEED52C0B}"/>
                </a:ext>
              </a:extLst>
            </p:cNvPr>
            <p:cNvSpPr txBox="1"/>
            <p:nvPr/>
          </p:nvSpPr>
          <p:spPr>
            <a:xfrm>
              <a:off x="6830787" y="499291"/>
              <a:ext cx="3875314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GB" sz="6000" dirty="0"/>
                <a:t>Constants of Motion</a:t>
              </a:r>
              <a:endParaRPr lang="en-CA" sz="6000" dirty="0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FB00AB83-8F98-4F87-B470-AE3FB2FBAFF7}"/>
                </a:ext>
              </a:extLst>
            </p:cNvPr>
            <p:cNvSpPr/>
            <p:nvPr/>
          </p:nvSpPr>
          <p:spPr>
            <a:xfrm>
              <a:off x="6183086" y="117521"/>
              <a:ext cx="647700" cy="2820816"/>
            </a:xfrm>
            <a:prstGeom prst="rightBrace">
              <a:avLst>
                <a:gd name="adj1" fmla="val 8333"/>
                <a:gd name="adj2" fmla="val 39075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97314B-E1A7-402F-91F9-D9FA5E5285A6}"/>
                  </a:ext>
                </a:extLst>
              </p:cNvPr>
              <p:cNvSpPr txBox="1"/>
              <p:nvPr/>
            </p:nvSpPr>
            <p:spPr>
              <a:xfrm>
                <a:off x="365709" y="5063697"/>
                <a:ext cx="11603457" cy="1656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97314B-E1A7-402F-91F9-D9FA5E528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09" y="5063697"/>
                <a:ext cx="11603457" cy="16565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D6A592-6BCF-4BD3-8D63-F1A96FD80177}"/>
              </a:ext>
            </a:extLst>
          </p:cNvPr>
          <p:cNvCxnSpPr>
            <a:cxnSpLocks/>
          </p:cNvCxnSpPr>
          <p:nvPr/>
        </p:nvCxnSpPr>
        <p:spPr>
          <a:xfrm>
            <a:off x="0" y="3212354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88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1"/>
    </mc:Choice>
    <mc:Fallback xmlns="">
      <p:transition spd="slow" advTm="7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2A4C5D-787E-497F-89FC-FD77CB243BA1}"/>
              </a:ext>
            </a:extLst>
          </p:cNvPr>
          <p:cNvGrpSpPr/>
          <p:nvPr/>
        </p:nvGrpSpPr>
        <p:grpSpPr>
          <a:xfrm>
            <a:off x="267200" y="19122"/>
            <a:ext cx="10410237" cy="1969678"/>
            <a:chOff x="267200" y="19122"/>
            <a:chExt cx="10410237" cy="19696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014AD0-1DA2-40E2-AD46-F04242056EB9}"/>
                    </a:ext>
                  </a:extLst>
                </p:cNvPr>
                <p:cNvSpPr txBox="1"/>
                <p:nvPr/>
              </p:nvSpPr>
              <p:spPr>
                <a:xfrm>
                  <a:off x="780548" y="645162"/>
                  <a:ext cx="9896889" cy="13436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4800" dirty="0">
                      <a:solidFill>
                        <a:srgbClr val="FF6600"/>
                      </a:solidFill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𝐺𝑀</m:t>
                              </m:r>
                            </m:num>
                            <m:den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A014AD0-1DA2-40E2-AD46-F04242056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48" y="645162"/>
                  <a:ext cx="9896889" cy="13436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39A3EB-036C-4A15-AF83-D8364E2D549A}"/>
                </a:ext>
              </a:extLst>
            </p:cNvPr>
            <p:cNvSpPr txBox="1"/>
            <p:nvPr/>
          </p:nvSpPr>
          <p:spPr>
            <a:xfrm>
              <a:off x="267200" y="19122"/>
              <a:ext cx="495450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dirty="0"/>
                <a:t>Newtonian Orbits:</a:t>
              </a:r>
              <a:endParaRPr lang="en-CA" sz="4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C31CF-DF26-4237-A187-0C518F32336C}"/>
              </a:ext>
            </a:extLst>
          </p:cNvPr>
          <p:cNvGrpSpPr/>
          <p:nvPr/>
        </p:nvGrpSpPr>
        <p:grpSpPr>
          <a:xfrm>
            <a:off x="-29894" y="4713190"/>
            <a:ext cx="12374294" cy="2097307"/>
            <a:chOff x="-29894" y="4713190"/>
            <a:chExt cx="12374294" cy="2097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283B4C-4E38-4ACF-9240-B03AB2FDE18B}"/>
                    </a:ext>
                  </a:extLst>
                </p:cNvPr>
                <p:cNvSpPr txBox="1"/>
                <p:nvPr/>
              </p:nvSpPr>
              <p:spPr>
                <a:xfrm>
                  <a:off x="-29894" y="4713190"/>
                  <a:ext cx="12374294" cy="11351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𝐺𝑀</m:t>
                              </m:r>
                            </m:num>
                            <m:den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𝐺𝑀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3283B4C-4E38-4ACF-9240-B03AB2FDE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9894" y="4713190"/>
                  <a:ext cx="12374294" cy="11351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83BA50-E2FD-40CE-A9C9-F698F3C97E9A}"/>
                </a:ext>
              </a:extLst>
            </p:cNvPr>
            <p:cNvSpPr txBox="1"/>
            <p:nvPr/>
          </p:nvSpPr>
          <p:spPr>
            <a:xfrm>
              <a:off x="267200" y="5979500"/>
              <a:ext cx="645780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dirty="0"/>
                <a:t>General Relativity Orbits:</a:t>
              </a:r>
              <a:endParaRPr lang="en-CA" sz="48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430156-0991-4E36-B066-417453FFF5C0}"/>
              </a:ext>
            </a:extLst>
          </p:cNvPr>
          <p:cNvGrpSpPr/>
          <p:nvPr/>
        </p:nvGrpSpPr>
        <p:grpSpPr>
          <a:xfrm>
            <a:off x="393794" y="1781908"/>
            <a:ext cx="2241538" cy="3167463"/>
            <a:chOff x="393794" y="1781908"/>
            <a:chExt cx="2241538" cy="31674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16C261-86BF-4591-9C67-EDDB8B16E149}"/>
                </a:ext>
              </a:extLst>
            </p:cNvPr>
            <p:cNvSpPr txBox="1"/>
            <p:nvPr/>
          </p:nvSpPr>
          <p:spPr>
            <a:xfrm>
              <a:off x="393794" y="2627754"/>
              <a:ext cx="2241538" cy="1446550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4400" dirty="0">
                  <a:solidFill>
                    <a:srgbClr val="FF6600"/>
                  </a:solidFill>
                </a:rPr>
                <a:t>energy term</a:t>
              </a:r>
              <a:endParaRPr lang="en-CA" sz="4400" dirty="0">
                <a:solidFill>
                  <a:srgbClr val="FF66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CAD67E-275F-48A5-95C1-F55C082A487D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1514563" y="1781908"/>
              <a:ext cx="0" cy="845846"/>
            </a:xfrm>
            <a:prstGeom prst="straightConnector1">
              <a:avLst/>
            </a:prstGeom>
            <a:ln w="1016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1D548-93F4-4FE7-BA4D-CCEDAEFECC92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1514563" y="4074304"/>
              <a:ext cx="0" cy="875067"/>
            </a:xfrm>
            <a:prstGeom prst="straightConnector1">
              <a:avLst/>
            </a:prstGeom>
            <a:ln w="1016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72EE45-2278-46C3-B120-7F2695C21F00}"/>
              </a:ext>
            </a:extLst>
          </p:cNvPr>
          <p:cNvGrpSpPr/>
          <p:nvPr/>
        </p:nvGrpSpPr>
        <p:grpSpPr>
          <a:xfrm>
            <a:off x="3074496" y="1988800"/>
            <a:ext cx="2241538" cy="2960571"/>
            <a:chOff x="3074496" y="1988800"/>
            <a:chExt cx="2241538" cy="29605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C97787-C665-4778-B4B9-D572CFAA8237}"/>
                </a:ext>
              </a:extLst>
            </p:cNvPr>
            <p:cNvSpPr txBox="1"/>
            <p:nvPr/>
          </p:nvSpPr>
          <p:spPr>
            <a:xfrm>
              <a:off x="3074496" y="2627754"/>
              <a:ext cx="2241538" cy="144655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4400" dirty="0">
                  <a:solidFill>
                    <a:srgbClr val="0070C0"/>
                  </a:solidFill>
                </a:rPr>
                <a:t>“kinetic energy”</a:t>
              </a:r>
              <a:endParaRPr lang="en-CA" sz="4400" dirty="0">
                <a:solidFill>
                  <a:srgbClr val="0070C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F87F59-E795-4D98-8671-E852F322CB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714" y="1988800"/>
              <a:ext cx="421551" cy="638954"/>
            </a:xfrm>
            <a:prstGeom prst="straightConnector1">
              <a:avLst/>
            </a:prstGeom>
            <a:ln w="1016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53CAFBD-48F7-4F71-A9B7-5741A9DEA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699" y="4074304"/>
              <a:ext cx="34567" cy="875067"/>
            </a:xfrm>
            <a:prstGeom prst="straightConnector1">
              <a:avLst/>
            </a:prstGeom>
            <a:ln w="1016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5FF591-33C0-4209-94F9-E84200BCEC47}"/>
              </a:ext>
            </a:extLst>
          </p:cNvPr>
          <p:cNvGrpSpPr/>
          <p:nvPr/>
        </p:nvGrpSpPr>
        <p:grpSpPr>
          <a:xfrm>
            <a:off x="6725008" y="1988800"/>
            <a:ext cx="5250718" cy="2724457"/>
            <a:chOff x="6725008" y="1988800"/>
            <a:chExt cx="5250718" cy="27244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FA49B6-68A7-44BA-99A0-1AFB7A7062F9}"/>
                </a:ext>
              </a:extLst>
            </p:cNvPr>
            <p:cNvSpPr txBox="1"/>
            <p:nvPr/>
          </p:nvSpPr>
          <p:spPr>
            <a:xfrm>
              <a:off x="6875967" y="2627754"/>
              <a:ext cx="2878868" cy="144655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4400" dirty="0">
                  <a:solidFill>
                    <a:srgbClr val="7030A0"/>
                  </a:solidFill>
                </a:rPr>
                <a:t>“effective potential”</a:t>
              </a:r>
              <a:endParaRPr lang="en-CA" sz="4400" dirty="0">
                <a:solidFill>
                  <a:srgbClr val="7030A0"/>
                </a:solidFill>
              </a:endParaRP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2A34AE1E-2373-4938-9181-81C5C12DECBB}"/>
                </a:ext>
              </a:extLst>
            </p:cNvPr>
            <p:cNvSpPr/>
            <p:nvPr/>
          </p:nvSpPr>
          <p:spPr>
            <a:xfrm rot="5400000">
              <a:off x="8171884" y="541924"/>
              <a:ext cx="538113" cy="3431866"/>
            </a:xfrm>
            <a:prstGeom prst="rightBrac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ACC7B05B-F5E9-4F64-B25D-8002D50E125B}"/>
                </a:ext>
              </a:extLst>
            </p:cNvPr>
            <p:cNvSpPr/>
            <p:nvPr/>
          </p:nvSpPr>
          <p:spPr>
            <a:xfrm rot="16200000">
              <a:off x="9156790" y="1894322"/>
              <a:ext cx="538113" cy="5099758"/>
            </a:xfrm>
            <a:prstGeom prst="rightBrace">
              <a:avLst>
                <a:gd name="adj1" fmla="val 8333"/>
                <a:gd name="adj2" fmla="val 32379"/>
              </a:avLst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9ED457-D753-4C22-A289-E02820674143}"/>
              </a:ext>
            </a:extLst>
          </p:cNvPr>
          <p:cNvGrpSpPr/>
          <p:nvPr/>
        </p:nvGrpSpPr>
        <p:grpSpPr>
          <a:xfrm>
            <a:off x="7806716" y="4736320"/>
            <a:ext cx="4385284" cy="2074970"/>
            <a:chOff x="7806716" y="4736320"/>
            <a:chExt cx="4385284" cy="207497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4F2877-0B8A-4794-A5DF-DCCA8CAF0E6C}"/>
                </a:ext>
              </a:extLst>
            </p:cNvPr>
            <p:cNvSpPr/>
            <p:nvPr/>
          </p:nvSpPr>
          <p:spPr>
            <a:xfrm>
              <a:off x="9754834" y="4736320"/>
              <a:ext cx="2220883" cy="12431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A60E97-5440-44FD-9E5D-528419C1CB28}"/>
                </a:ext>
              </a:extLst>
            </p:cNvPr>
            <p:cNvSpPr txBox="1"/>
            <p:nvPr/>
          </p:nvSpPr>
          <p:spPr>
            <a:xfrm>
              <a:off x="7806716" y="6103404"/>
              <a:ext cx="438528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000" dirty="0">
                  <a:solidFill>
                    <a:srgbClr val="FF0000"/>
                  </a:solidFill>
                </a:rPr>
                <a:t>New Potential Term</a:t>
              </a:r>
              <a:endParaRPr lang="en-CA" sz="40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624B71-1D1F-46D2-B097-90AA5B3680E8}"/>
                  </a:ext>
                </a:extLst>
              </p:cNvPr>
              <p:cNvSpPr txBox="1"/>
              <p:nvPr/>
            </p:nvSpPr>
            <p:spPr>
              <a:xfrm>
                <a:off x="9754835" y="3316540"/>
                <a:ext cx="2472761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rgbClr val="FF0000"/>
                    </a:solidFill>
                  </a:rPr>
                  <a:t>(larger effect at small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3200" dirty="0">
                    <a:solidFill>
                      <a:srgbClr val="FF0000"/>
                    </a:solidFill>
                  </a:rPr>
                  <a:t>)</a:t>
                </a:r>
                <a:endParaRPr lang="en-CA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624B71-1D1F-46D2-B097-90AA5B368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835" y="3316540"/>
                <a:ext cx="2472761" cy="1077218"/>
              </a:xfrm>
              <a:prstGeom prst="rect">
                <a:avLst/>
              </a:prstGeom>
              <a:blipFill>
                <a:blip r:embed="rId5"/>
                <a:stretch>
                  <a:fillRect l="-2217" t="-7345" r="-6897" b="-180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6D783-7737-42DD-907D-AEF060BF372B}"/>
                  </a:ext>
                </a:extLst>
              </p:cNvPr>
              <p:cNvSpPr txBox="1"/>
              <p:nvPr/>
            </p:nvSpPr>
            <p:spPr>
              <a:xfrm>
                <a:off x="4467137" y="-1748663"/>
                <a:ext cx="6210300" cy="915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1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GB" sz="1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sz="1800" dirty="0">
                    <a:solidFill>
                      <a:schemeClr val="tx1"/>
                    </a:solidFill>
                  </a:rPr>
                  <a:t> </a:t>
                </a:r>
                <a:endParaRPr lang="en-CA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6D783-7737-42DD-907D-AEF060BF3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137" y="-1748663"/>
                <a:ext cx="6210300" cy="915315"/>
              </a:xfrm>
              <a:prstGeom prst="rect">
                <a:avLst/>
              </a:prstGeom>
              <a:blipFill>
                <a:blip r:embed="rId6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994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1"/>
    </mc:Choice>
    <mc:Fallback xmlns="">
      <p:transition spd="slow" advTm="11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0A282C7-D9AF-417E-941E-5F0988BAD6D6}"/>
              </a:ext>
            </a:extLst>
          </p:cNvPr>
          <p:cNvGrpSpPr/>
          <p:nvPr/>
        </p:nvGrpSpPr>
        <p:grpSpPr>
          <a:xfrm>
            <a:off x="255893" y="2776479"/>
            <a:ext cx="11688457" cy="1592122"/>
            <a:chOff x="255893" y="2776479"/>
            <a:chExt cx="11688457" cy="15921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1789A-0034-4D44-8CC7-18E510163789}"/>
                    </a:ext>
                  </a:extLst>
                </p:cNvPr>
                <p:cNvSpPr txBox="1"/>
                <p:nvPr/>
              </p:nvSpPr>
              <p:spPr>
                <a:xfrm>
                  <a:off x="6743700" y="3155177"/>
                  <a:ext cx="5200650" cy="11453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𝑖𝑠𝑐𝑜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1789A-0034-4D44-8CC7-18E510163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700" y="3155177"/>
                  <a:ext cx="5200650" cy="11453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7A0E31-F63A-4FF1-9654-6D12430B99F4}"/>
                </a:ext>
              </a:extLst>
            </p:cNvPr>
            <p:cNvSpPr txBox="1"/>
            <p:nvPr/>
          </p:nvSpPr>
          <p:spPr>
            <a:xfrm>
              <a:off x="255893" y="3045162"/>
              <a:ext cx="5911545" cy="132343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4000" dirty="0"/>
                <a:t>This is the innermost </a:t>
              </a:r>
              <a:r>
                <a:rPr lang="en-GB" sz="4000" u="sng" dirty="0">
                  <a:solidFill>
                    <a:srgbClr val="FF0000"/>
                  </a:solidFill>
                </a:rPr>
                <a:t>stable</a:t>
              </a:r>
              <a:r>
                <a:rPr lang="en-GB" sz="4000" dirty="0"/>
                <a:t> circular orbit (ISCO).</a:t>
              </a:r>
              <a:endParaRPr lang="en-CA" sz="40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C63D30E-4315-4026-B863-E327841FE109}"/>
                </a:ext>
              </a:extLst>
            </p:cNvPr>
            <p:cNvCxnSpPr>
              <a:cxnSpLocks/>
            </p:cNvCxnSpPr>
            <p:nvPr/>
          </p:nvCxnSpPr>
          <p:spPr>
            <a:xfrm>
              <a:off x="255893" y="2776479"/>
              <a:ext cx="1168021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5A2457-957F-4466-B070-078D23F63221}"/>
              </a:ext>
            </a:extLst>
          </p:cNvPr>
          <p:cNvGrpSpPr/>
          <p:nvPr/>
        </p:nvGrpSpPr>
        <p:grpSpPr>
          <a:xfrm>
            <a:off x="587161" y="946720"/>
            <a:ext cx="11357189" cy="1624804"/>
            <a:chOff x="587161" y="946720"/>
            <a:chExt cx="11357189" cy="16248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756770-0F39-473B-90C7-2C916B848DC9}"/>
                    </a:ext>
                  </a:extLst>
                </p:cNvPr>
                <p:cNvSpPr txBox="1"/>
                <p:nvPr/>
              </p:nvSpPr>
              <p:spPr>
                <a:xfrm>
                  <a:off x="6282102" y="946720"/>
                  <a:ext cx="5662248" cy="16248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−12</m:t>
                              </m:r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𝐺𝑀</m:t>
                                          </m:r>
                                        </m:num>
                                        <m:den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𝐺𝑀</m:t>
                          </m:r>
                        </m:den>
                      </m:f>
                    </m:oMath>
                  </a14:m>
                  <a:r>
                    <a:rPr lang="en-CA" sz="44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756770-0F39-473B-90C7-2C916B848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102" y="946720"/>
                  <a:ext cx="5662248" cy="16248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A31BBC-9B35-43B9-AA6A-016CF311721D}"/>
                    </a:ext>
                  </a:extLst>
                </p:cNvPr>
                <p:cNvSpPr txBox="1"/>
                <p:nvPr/>
              </p:nvSpPr>
              <p:spPr>
                <a:xfrm>
                  <a:off x="587161" y="1035847"/>
                  <a:ext cx="4982308" cy="144655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GB" sz="4400" dirty="0"/>
                    <a:t>Two possible circular orbits for a given </a:t>
                  </a:r>
                  <a14:m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</m:oMath>
                  </a14:m>
                  <a:r>
                    <a:rPr lang="en-GB" sz="4400" dirty="0"/>
                    <a:t>:  </a:t>
                  </a:r>
                  <a:endParaRPr lang="en-CA" sz="4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A31BBC-9B35-43B9-AA6A-016CF3117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161" y="1035847"/>
                  <a:ext cx="4982308" cy="1446550"/>
                </a:xfrm>
                <a:prstGeom prst="rect">
                  <a:avLst/>
                </a:prstGeom>
                <a:blipFill>
                  <a:blip r:embed="rId5"/>
                  <a:stretch>
                    <a:fillRect l="-4890" t="-8861" r="-5990" b="-19409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900AF30-9474-4DE2-9BC4-770E6D25B503}"/>
              </a:ext>
            </a:extLst>
          </p:cNvPr>
          <p:cNvSpPr txBox="1"/>
          <p:nvPr/>
        </p:nvSpPr>
        <p:spPr>
          <a:xfrm>
            <a:off x="0" y="11824"/>
            <a:ext cx="9897208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6000" dirty="0"/>
              <a:t>General Relativity Predictions:</a:t>
            </a:r>
            <a:endParaRPr lang="en-CA" sz="6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A16BE6-BDAB-4E4B-B4DB-2CBD2D6DC6D9}"/>
              </a:ext>
            </a:extLst>
          </p:cNvPr>
          <p:cNvGrpSpPr/>
          <p:nvPr/>
        </p:nvGrpSpPr>
        <p:grpSpPr>
          <a:xfrm>
            <a:off x="255893" y="4641104"/>
            <a:ext cx="11762458" cy="1861784"/>
            <a:chOff x="255893" y="4641104"/>
            <a:chExt cx="11762458" cy="186178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B965865-22DC-4CDF-8F08-30AF6476D105}"/>
                </a:ext>
              </a:extLst>
            </p:cNvPr>
            <p:cNvCxnSpPr>
              <a:cxnSpLocks/>
            </p:cNvCxnSpPr>
            <p:nvPr/>
          </p:nvCxnSpPr>
          <p:spPr>
            <a:xfrm>
              <a:off x="255893" y="4641104"/>
              <a:ext cx="1168021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06371D-AF4F-40A1-883D-62B520216287}"/>
                </a:ext>
              </a:extLst>
            </p:cNvPr>
            <p:cNvSpPr txBox="1"/>
            <p:nvPr/>
          </p:nvSpPr>
          <p:spPr>
            <a:xfrm>
              <a:off x="370742" y="4988377"/>
              <a:ext cx="4982308" cy="14465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4400" dirty="0"/>
                <a:t>Perihelion advance of elliptical orbits:</a:t>
              </a:r>
              <a:endParaRPr lang="en-CA" sz="4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3E03E45-31C1-4B40-A173-7197222B0208}"/>
                    </a:ext>
                  </a:extLst>
                </p:cNvPr>
                <p:cNvSpPr txBox="1"/>
                <p:nvPr/>
              </p:nvSpPr>
              <p:spPr>
                <a:xfrm>
                  <a:off x="5467350" y="5308747"/>
                  <a:ext cx="3219450" cy="10002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5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5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𝜋𝛼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3E03E45-31C1-4B40-A173-7197222B02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50" y="5308747"/>
                  <a:ext cx="3219450" cy="10002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00EFB9-4657-4A3F-9C6D-36B53395F8A2}"/>
                    </a:ext>
                  </a:extLst>
                </p:cNvPr>
                <p:cNvSpPr txBox="1"/>
                <p:nvPr/>
              </p:nvSpPr>
              <p:spPr>
                <a:xfrm>
                  <a:off x="8953500" y="5114879"/>
                  <a:ext cx="3064851" cy="138800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C00EFB9-4657-4A3F-9C6D-36B53395F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500" y="5114879"/>
                  <a:ext cx="3064851" cy="138800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40542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4"/>
    </mc:Choice>
    <mc:Fallback xmlns="">
      <p:transition spd="slow" advTm="10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2865BD-E2F0-4A14-9870-AE2767C67735}"/>
              </a:ext>
            </a:extLst>
          </p:cNvPr>
          <p:cNvSpPr txBox="1"/>
          <p:nvPr/>
        </p:nvSpPr>
        <p:spPr>
          <a:xfrm>
            <a:off x="0" y="11824"/>
            <a:ext cx="9897208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6000" dirty="0"/>
              <a:t>General Relativity Predictions:</a:t>
            </a:r>
            <a:endParaRPr lang="en-CA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20D5F-9417-4F77-B12D-04C0474632FE}"/>
              </a:ext>
            </a:extLst>
          </p:cNvPr>
          <p:cNvSpPr txBox="1"/>
          <p:nvPr/>
        </p:nvSpPr>
        <p:spPr>
          <a:xfrm>
            <a:off x="739561" y="4735327"/>
            <a:ext cx="4982308" cy="156966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800" dirty="0"/>
              <a:t>Circular light orbits</a:t>
            </a:r>
            <a:br>
              <a:rPr lang="en-GB" sz="4800" dirty="0"/>
            </a:br>
            <a:r>
              <a:rPr lang="en-GB" sz="4800" dirty="0"/>
              <a:t>(“photon sphere”)</a:t>
            </a:r>
            <a:endParaRPr lang="en-CA" sz="4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C75E37-EFB1-43B9-98C9-FFCF0E397334}"/>
              </a:ext>
            </a:extLst>
          </p:cNvPr>
          <p:cNvGrpSpPr/>
          <p:nvPr/>
        </p:nvGrpSpPr>
        <p:grpSpPr>
          <a:xfrm>
            <a:off x="255893" y="4129029"/>
            <a:ext cx="11680214" cy="2090133"/>
            <a:chOff x="255893" y="4129029"/>
            <a:chExt cx="11680214" cy="209013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5D462C-5DEA-4F71-9A52-F43B8D4B7E1A}"/>
                </a:ext>
              </a:extLst>
            </p:cNvPr>
            <p:cNvCxnSpPr>
              <a:cxnSpLocks/>
            </p:cNvCxnSpPr>
            <p:nvPr/>
          </p:nvCxnSpPr>
          <p:spPr>
            <a:xfrm>
              <a:off x="255893" y="4129029"/>
              <a:ext cx="11680214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51E06E-2593-4207-85EA-55375B6461B6}"/>
                    </a:ext>
                  </a:extLst>
                </p:cNvPr>
                <p:cNvSpPr txBox="1"/>
                <p:nvPr/>
              </p:nvSpPr>
              <p:spPr>
                <a:xfrm>
                  <a:off x="7247792" y="4821151"/>
                  <a:ext cx="3534508" cy="139801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51E06E-2593-4207-85EA-55375B646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7792" y="4821151"/>
                  <a:ext cx="3534508" cy="13980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923E0D-4FEC-43A9-9386-2E477C74F85B}"/>
              </a:ext>
            </a:extLst>
          </p:cNvPr>
          <p:cNvGrpSpPr/>
          <p:nvPr/>
        </p:nvGrpSpPr>
        <p:grpSpPr>
          <a:xfrm>
            <a:off x="739561" y="1524025"/>
            <a:ext cx="10712877" cy="1569660"/>
            <a:chOff x="739561" y="1524025"/>
            <a:chExt cx="10712877" cy="15696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430B4A-1A35-4873-8EA4-351309791669}"/>
                </a:ext>
              </a:extLst>
            </p:cNvPr>
            <p:cNvSpPr txBox="1"/>
            <p:nvPr/>
          </p:nvSpPr>
          <p:spPr>
            <a:xfrm>
              <a:off x="739561" y="1524025"/>
              <a:ext cx="4022939" cy="156966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4800" dirty="0"/>
                <a:t>Light affected by gravity: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7B293FB-8167-453E-80C5-0B0299B27CCA}"/>
                    </a:ext>
                  </a:extLst>
                </p:cNvPr>
                <p:cNvSpPr txBox="1"/>
                <p:nvPr/>
              </p:nvSpPr>
              <p:spPr>
                <a:xfrm>
                  <a:off x="5179437" y="1633784"/>
                  <a:ext cx="6273001" cy="13436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4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7B293FB-8167-453E-80C5-0B0299B27C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437" y="1633784"/>
                  <a:ext cx="6273001" cy="13436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82312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9"/>
    </mc:Choice>
    <mc:Fallback xmlns="">
      <p:transition spd="slow" advTm="5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4CE4ECD-7127-4B04-9D7F-05CDFCAC8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" t="5535" r="55099" b="6728"/>
          <a:stretch/>
        </p:blipFill>
        <p:spPr>
          <a:xfrm>
            <a:off x="-5475709" y="-64745"/>
            <a:ext cx="5291075" cy="61531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251C6DE-E929-498E-A3C0-214466E44927}"/>
              </a:ext>
            </a:extLst>
          </p:cNvPr>
          <p:cNvGrpSpPr/>
          <p:nvPr/>
        </p:nvGrpSpPr>
        <p:grpSpPr>
          <a:xfrm>
            <a:off x="2901473" y="-1748821"/>
            <a:ext cx="9950138" cy="10100649"/>
            <a:chOff x="1632090" y="-1077070"/>
            <a:chExt cx="9950138" cy="10100649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23E7834-0CCB-4759-A75F-7BB954EA6EF2}"/>
                </a:ext>
              </a:extLst>
            </p:cNvPr>
            <p:cNvGrpSpPr/>
            <p:nvPr/>
          </p:nvGrpSpPr>
          <p:grpSpPr>
            <a:xfrm rot="16200000">
              <a:off x="3469786" y="-2914766"/>
              <a:ext cx="5468607" cy="9144000"/>
              <a:chOff x="7523494" y="-946240"/>
              <a:chExt cx="5468607" cy="9144000"/>
            </a:xfrm>
          </p:grpSpPr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B870D326-0F82-4C37-BBC8-A999C2A06FDC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676E504-9414-4969-AC67-0AB1CF7BA647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CA138984-BF4B-41B9-9827-C74B6ED3CC07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9C735A9F-6183-4E78-8405-55E214CD02CF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8FE936D9-9414-4338-9E54-BC4BF1AF1D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187" name="Freeform: Shape 186">
                      <a:extLst>
                        <a:ext uri="{FF2B5EF4-FFF2-40B4-BE49-F238E27FC236}">
                          <a16:creationId xmlns:a16="http://schemas.microsoft.com/office/drawing/2014/main" id="{55B8FC5F-AB1B-4E77-BCC6-999483A13C3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9C9E9A38-37C3-4575-A163-9A48C3D119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10051C1C-F188-4AB7-99AD-2E167C6FD5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938570DC-B5E8-4527-AB1C-58204575E37F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0F956093-F21C-4E6E-9915-95DC03CBDD6E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181" name="Freeform: Shape 180">
                      <a:extLst>
                        <a:ext uri="{FF2B5EF4-FFF2-40B4-BE49-F238E27FC236}">
                          <a16:creationId xmlns:a16="http://schemas.microsoft.com/office/drawing/2014/main" id="{681FD0F4-51BE-42D5-B9F1-6E1108E4E2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182" name="Freeform: Shape 181">
                      <a:extLst>
                        <a:ext uri="{FF2B5EF4-FFF2-40B4-BE49-F238E27FC236}">
                          <a16:creationId xmlns:a16="http://schemas.microsoft.com/office/drawing/2014/main" id="{A1FA02DF-603F-4005-BD6E-062B4C88250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9D6AC937-1C1D-4D51-9F88-5A24B581B5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2DD6F054-3A89-4A80-B26C-01B1EF7B0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477278B7-B2D0-4035-A9A7-A8DADE660D0C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D89C5BB0-91A2-4B0E-86BF-412413BD6B9D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672AA03-255D-4426-B458-9424493D96CE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D741181F-B622-4BF9-909B-44749B30B434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174" name="Freeform: Shape 173">
                    <a:extLst>
                      <a:ext uri="{FF2B5EF4-FFF2-40B4-BE49-F238E27FC236}">
                        <a16:creationId xmlns:a16="http://schemas.microsoft.com/office/drawing/2014/main" id="{6B253EB7-9AAE-4814-93D2-DFDB90ED13EF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8E87937E-7D02-422F-94ED-9EF6C0B1DE0F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BEAEBA1B-DB4E-49F2-A979-7932B7B66D90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id="{7568A5B6-E627-419B-B562-4D91818B2C26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73" name="Freeform: Shape 172">
                    <a:extLst>
                      <a:ext uri="{FF2B5EF4-FFF2-40B4-BE49-F238E27FC236}">
                        <a16:creationId xmlns:a16="http://schemas.microsoft.com/office/drawing/2014/main" id="{11FD5590-9A4F-42F3-A5E5-DDC2A0ED37F9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F1E8E1CE-975E-4CB7-A19C-614298571BB9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CFB13B50-B80E-4DD4-8464-D6AE1BEF21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84D6B12F-1305-4926-BC63-D48A520D46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A514142-4032-4A0D-A749-4B19EE0A9C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5C540E7F-2131-4BF5-B750-D63BFD174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D773525C-4C5D-4A39-B98A-6B33AD0B8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75E76E57-2735-4071-B0B9-BEB18B17A1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49DDDCA3-C7BC-4B15-8AC6-9A8258D657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A0CA5BCA-CA5C-4107-AF77-0C52CDA0EE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0276D9-E57E-4229-B429-367497B965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929606E4-E5A4-4334-B57D-8E8E8BE6D6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FF4F7D9-5010-44C9-A456-A6F49940C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9F23B362-F1BF-4A13-9C0F-9AFEDE1EDA85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D4BE75E-77C9-4132-9C21-C3B2E530BAA5}"/>
                </a:ext>
              </a:extLst>
            </p:cNvPr>
            <p:cNvGrpSpPr/>
            <p:nvPr/>
          </p:nvGrpSpPr>
          <p:grpSpPr>
            <a:xfrm>
              <a:off x="6113621" y="-120421"/>
              <a:ext cx="5468607" cy="9144000"/>
              <a:chOff x="7523494" y="-946240"/>
              <a:chExt cx="5468607" cy="9144000"/>
            </a:xfrm>
          </p:grpSpPr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D894DB9A-469D-45B7-9085-863E921EBD96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rgbClr val="FF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AB06376C-26DA-46A4-89DB-8A5A8C89AD5A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7B5B3FD4-B447-4A8B-8AE7-A9DA505A99D2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220" name="Group 219">
                    <a:extLst>
                      <a:ext uri="{FF2B5EF4-FFF2-40B4-BE49-F238E27FC236}">
                        <a16:creationId xmlns:a16="http://schemas.microsoft.com/office/drawing/2014/main" id="{0C72D841-C713-4562-8277-657204B7680B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223" name="Freeform: Shape 222">
                      <a:extLst>
                        <a:ext uri="{FF2B5EF4-FFF2-40B4-BE49-F238E27FC236}">
                          <a16:creationId xmlns:a16="http://schemas.microsoft.com/office/drawing/2014/main" id="{9E908403-61DF-40AB-AD44-077BDC3C1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24" name="Freeform: Shape 223">
                      <a:extLst>
                        <a:ext uri="{FF2B5EF4-FFF2-40B4-BE49-F238E27FC236}">
                          <a16:creationId xmlns:a16="http://schemas.microsoft.com/office/drawing/2014/main" id="{41CFC3A2-D92F-46D0-B523-9687B583A18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DCC3EB30-CAA3-4A5C-A9BC-2796D7BB38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29B60CEC-FB48-42C4-AE79-59414C3E8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689B6FA0-6EE4-447A-A0A6-E5045F1E7E2E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9ACE0A6C-F9B6-4528-BEC2-15D73D52B2DF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218" name="Freeform: Shape 217">
                      <a:extLst>
                        <a:ext uri="{FF2B5EF4-FFF2-40B4-BE49-F238E27FC236}">
                          <a16:creationId xmlns:a16="http://schemas.microsoft.com/office/drawing/2014/main" id="{E901900D-2037-4156-A3CB-9711B24FE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19" name="Freeform: Shape 218">
                      <a:extLst>
                        <a:ext uri="{FF2B5EF4-FFF2-40B4-BE49-F238E27FC236}">
                          <a16:creationId xmlns:a16="http://schemas.microsoft.com/office/drawing/2014/main" id="{78B0A53B-ABF9-4138-8EE2-8DA9BD45CC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593F0398-017A-42AA-A292-A317B20BD2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CDBE5E3E-F1D0-4D5B-8366-38776F123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71BEB70-213B-4CB2-9E45-07D193B8FB7B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7A37DFE2-D3DB-4D3B-A728-94FF5A2CEBFE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62577D5A-37FA-4E51-93FB-D4FCE3468145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0321A49D-AEAB-4378-BA3A-C5B8CDCF43C4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5FC3820B-D39A-4098-94AD-D5A6EAEC0FA9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819A947C-2268-441A-A282-E4F1BFB75424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395BD7AC-6F9F-4EB1-ACB6-B976896FF315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8FA064D3-4B71-41EF-836B-4E9186DBD3EE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7CA56878-2143-4A27-90DB-F3C5BD119DE1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359EEC3D-089D-4F4D-AA27-2C3A424A901C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C1F6AB81-3962-4591-AF7D-DD29CE4F1B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FE4F4057-D026-4ADB-A879-0915F1A648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3C12EA47-95C6-40FD-B7DD-4DEDF7313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776CB8E6-0CCE-4BF9-9125-AC161964FB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8FA25D8-EA86-4EB1-B234-8D12525D69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9D7352C-B68B-4EB1-8633-C51D920BA0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B5A53623-D4FE-4532-9410-8004C5C960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17536B9D-408B-4F58-850C-2B165AF6D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FA4F756-48D8-4C7E-8AA2-469F561FA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0E9D45C1-A6FA-41C7-97D4-7E211944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0C28371F-277B-4A40-B934-56C6FB838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26BB5954-6B94-429D-A83C-2CE1CF385DC9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0E52532-727C-47E9-8D7E-753CB75CAB7E}"/>
              </a:ext>
            </a:extLst>
          </p:cNvPr>
          <p:cNvSpPr/>
          <p:nvPr/>
        </p:nvSpPr>
        <p:spPr>
          <a:xfrm>
            <a:off x="3505375" y="-1277531"/>
            <a:ext cx="8910391" cy="935964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3452DC-06FA-4006-BE08-C07E3BDF5F60}"/>
              </a:ext>
            </a:extLst>
          </p:cNvPr>
          <p:cNvGrpSpPr/>
          <p:nvPr/>
        </p:nvGrpSpPr>
        <p:grpSpPr>
          <a:xfrm>
            <a:off x="2772388" y="823054"/>
            <a:ext cx="2698342" cy="1485982"/>
            <a:chOff x="2772388" y="823054"/>
            <a:chExt cx="2698342" cy="148598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111AC59-E5A3-4005-8B81-B6500973B922}"/>
                </a:ext>
              </a:extLst>
            </p:cNvPr>
            <p:cNvSpPr txBox="1"/>
            <p:nvPr/>
          </p:nvSpPr>
          <p:spPr>
            <a:xfrm>
              <a:off x="2772388" y="1601150"/>
              <a:ext cx="2359441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singularity</a:t>
              </a:r>
              <a:endParaRPr lang="en-CA" sz="4000" dirty="0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9972B93-5173-40E9-B16B-51F3384153CA}"/>
                </a:ext>
              </a:extLst>
            </p:cNvPr>
            <p:cNvCxnSpPr>
              <a:cxnSpLocks/>
              <a:endCxn id="112" idx="0"/>
            </p:cNvCxnSpPr>
            <p:nvPr/>
          </p:nvCxnSpPr>
          <p:spPr>
            <a:xfrm flipH="1">
              <a:off x="3952109" y="823054"/>
              <a:ext cx="1518621" cy="778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D735E4-59C8-4C38-AAB4-CBEBBDFEDD12}"/>
              </a:ext>
            </a:extLst>
          </p:cNvPr>
          <p:cNvCxnSpPr>
            <a:cxnSpLocks/>
          </p:cNvCxnSpPr>
          <p:nvPr/>
        </p:nvCxnSpPr>
        <p:spPr>
          <a:xfrm flipV="1">
            <a:off x="7387046" y="101925"/>
            <a:ext cx="3657813" cy="3643336"/>
          </a:xfrm>
          <a:prstGeom prst="line">
            <a:avLst/>
          </a:prstGeom>
          <a:ln w="1143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1D652-2132-495F-A863-0D1B996832C2}"/>
              </a:ext>
            </a:extLst>
          </p:cNvPr>
          <p:cNvGrpSpPr/>
          <p:nvPr/>
        </p:nvGrpSpPr>
        <p:grpSpPr>
          <a:xfrm>
            <a:off x="5125897" y="3694307"/>
            <a:ext cx="2343604" cy="1928033"/>
            <a:chOff x="5680248" y="4456307"/>
            <a:chExt cx="2343604" cy="1928033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58CB787-026D-49D9-AA44-96E0B8217BE8}"/>
                </a:ext>
              </a:extLst>
            </p:cNvPr>
            <p:cNvSpPr txBox="1"/>
            <p:nvPr/>
          </p:nvSpPr>
          <p:spPr>
            <a:xfrm>
              <a:off x="5680248" y="5060901"/>
              <a:ext cx="183132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Event Horizon</a:t>
              </a:r>
              <a:endParaRPr lang="en-CA" sz="4000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6A01630-DC7C-41A8-98E0-276C3E56FE95}"/>
                </a:ext>
              </a:extLst>
            </p:cNvPr>
            <p:cNvCxnSpPr>
              <a:cxnSpLocks/>
              <a:endCxn id="111" idx="0"/>
            </p:cNvCxnSpPr>
            <p:nvPr/>
          </p:nvCxnSpPr>
          <p:spPr>
            <a:xfrm flipH="1">
              <a:off x="6595910" y="4456307"/>
              <a:ext cx="1427942" cy="6045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E138F16-E796-4557-AECE-0429C7549C7B}"/>
              </a:ext>
            </a:extLst>
          </p:cNvPr>
          <p:cNvSpPr txBox="1"/>
          <p:nvPr/>
        </p:nvSpPr>
        <p:spPr>
          <a:xfrm>
            <a:off x="245026" y="4388310"/>
            <a:ext cx="43690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Relativity 108d: Alternative coordinates</a:t>
            </a:r>
            <a:endParaRPr lang="en-CA" sz="66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0749F79-2F77-4256-9430-AC261A6CEFFB}"/>
              </a:ext>
            </a:extLst>
          </p:cNvPr>
          <p:cNvCxnSpPr>
            <a:cxnSpLocks/>
          </p:cNvCxnSpPr>
          <p:nvPr/>
        </p:nvCxnSpPr>
        <p:spPr>
          <a:xfrm>
            <a:off x="5147946" y="624829"/>
            <a:ext cx="5876945" cy="5876951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B42A079-36D6-4F43-A86B-8CB9D278F999}"/>
              </a:ext>
            </a:extLst>
          </p:cNvPr>
          <p:cNvCxnSpPr>
            <a:cxnSpLocks/>
          </p:cNvCxnSpPr>
          <p:nvPr/>
        </p:nvCxnSpPr>
        <p:spPr>
          <a:xfrm>
            <a:off x="7432554" y="1503145"/>
            <a:ext cx="3701089" cy="3701093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2EA84C-9DC8-4542-B7E5-730125A69C74}"/>
              </a:ext>
            </a:extLst>
          </p:cNvPr>
          <p:cNvGrpSpPr/>
          <p:nvPr/>
        </p:nvGrpSpPr>
        <p:grpSpPr>
          <a:xfrm>
            <a:off x="3563013" y="-542365"/>
            <a:ext cx="7655946" cy="2139299"/>
            <a:chOff x="3563013" y="-542365"/>
            <a:chExt cx="7655946" cy="21392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3F4256-49BD-42B5-8C1D-FA8D92B41CEA}"/>
                </a:ext>
              </a:extLst>
            </p:cNvPr>
            <p:cNvGrpSpPr/>
            <p:nvPr/>
          </p:nvGrpSpPr>
          <p:grpSpPr>
            <a:xfrm>
              <a:off x="3563013" y="-542365"/>
              <a:ext cx="7655946" cy="2121730"/>
              <a:chOff x="3885223" y="-537407"/>
              <a:chExt cx="7655946" cy="212173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1CB6E68-F537-428C-82DA-A3F539F8C5BE}"/>
                  </a:ext>
                </a:extLst>
              </p:cNvPr>
              <p:cNvSpPr/>
              <p:nvPr/>
            </p:nvSpPr>
            <p:spPr>
              <a:xfrm rot="16200000">
                <a:off x="4740285" y="-139246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grpFill/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14655BA-D7B9-4F35-90F9-14E2C6E584C2}"/>
                  </a:ext>
                </a:extLst>
              </p:cNvPr>
              <p:cNvSpPr/>
              <p:nvPr/>
            </p:nvSpPr>
            <p:spPr>
              <a:xfrm rot="16200000" flipV="1">
                <a:off x="8565207" y="-139163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grpFill/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BBF503-001B-425B-A4C9-0E457BD5AE0F}"/>
                </a:ext>
              </a:extLst>
            </p:cNvPr>
            <p:cNvSpPr/>
            <p:nvPr/>
          </p:nvSpPr>
          <p:spPr>
            <a:xfrm flipV="1">
              <a:off x="3702374" y="-403301"/>
              <a:ext cx="7382915" cy="2000235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D443701-F320-4B00-AB25-45E2F0BEEDD0}"/>
              </a:ext>
            </a:extLst>
          </p:cNvPr>
          <p:cNvCxnSpPr>
            <a:cxnSpLocks/>
          </p:cNvCxnSpPr>
          <p:nvPr/>
        </p:nvCxnSpPr>
        <p:spPr>
          <a:xfrm>
            <a:off x="8535416" y="1312639"/>
            <a:ext cx="2442641" cy="2442644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FAC9317-42FF-4F51-833D-3B8882D3B448}"/>
              </a:ext>
            </a:extLst>
          </p:cNvPr>
          <p:cNvCxnSpPr>
            <a:cxnSpLocks/>
          </p:cNvCxnSpPr>
          <p:nvPr/>
        </p:nvCxnSpPr>
        <p:spPr>
          <a:xfrm>
            <a:off x="9435519" y="762451"/>
            <a:ext cx="1651911" cy="1651913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A65ABF8-B456-4DAA-9905-0B586A257E42}"/>
              </a:ext>
            </a:extLst>
          </p:cNvPr>
          <p:cNvCxnSpPr>
            <a:cxnSpLocks/>
          </p:cNvCxnSpPr>
          <p:nvPr/>
        </p:nvCxnSpPr>
        <p:spPr>
          <a:xfrm flipH="1">
            <a:off x="6732798" y="1238739"/>
            <a:ext cx="1784582" cy="1784584"/>
          </a:xfrm>
          <a:prstGeom prst="line">
            <a:avLst/>
          </a:prstGeom>
          <a:ln w="38100">
            <a:solidFill>
              <a:srgbClr val="FF66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D96C5D4-906C-48AD-A17D-62CC6F06D7FE}"/>
              </a:ext>
            </a:extLst>
          </p:cNvPr>
          <p:cNvCxnSpPr>
            <a:cxnSpLocks/>
          </p:cNvCxnSpPr>
          <p:nvPr/>
        </p:nvCxnSpPr>
        <p:spPr>
          <a:xfrm flipH="1">
            <a:off x="5951530" y="1484903"/>
            <a:ext cx="812973" cy="812974"/>
          </a:xfrm>
          <a:prstGeom prst="line">
            <a:avLst/>
          </a:prstGeom>
          <a:ln w="38100">
            <a:solidFill>
              <a:srgbClr val="FF66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03E743D-BEB4-40CD-A587-06BC3AB398F8}"/>
              </a:ext>
            </a:extLst>
          </p:cNvPr>
          <p:cNvCxnSpPr>
            <a:cxnSpLocks/>
          </p:cNvCxnSpPr>
          <p:nvPr/>
        </p:nvCxnSpPr>
        <p:spPr>
          <a:xfrm flipH="1">
            <a:off x="7453875" y="53717"/>
            <a:ext cx="3656324" cy="3656329"/>
          </a:xfrm>
          <a:prstGeom prst="line">
            <a:avLst/>
          </a:prstGeom>
          <a:ln w="38100">
            <a:solidFill>
              <a:srgbClr val="FF66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AC8D6CE-945A-4D30-BA1A-9EF63AA72FB2}"/>
                  </a:ext>
                </a:extLst>
              </p:cNvPr>
              <p:cNvSpPr txBox="1"/>
              <p:nvPr/>
            </p:nvSpPr>
            <p:spPr>
              <a:xfrm rot="2700000">
                <a:off x="7239161" y="5002769"/>
                <a:ext cx="266229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4800" dirty="0">
                    <a:solidFill>
                      <a:srgbClr val="FFC000"/>
                    </a:solidFill>
                  </a:rPr>
                  <a:t> ingoing</a:t>
                </a:r>
                <a:endParaRPr lang="en-CA" sz="6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AC8D6CE-945A-4D30-BA1A-9EF63AA7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7239161" y="5002769"/>
                <a:ext cx="2662295" cy="830997"/>
              </a:xfrm>
              <a:prstGeom prst="rect">
                <a:avLst/>
              </a:prstGeom>
              <a:blipFill>
                <a:blip r:embed="rId4"/>
                <a:stretch>
                  <a:fillRect r="-11330" b="-165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6EE5DE8-E340-4E1C-A29D-F4DFBF66DB19}"/>
                  </a:ext>
                </a:extLst>
              </p:cNvPr>
              <p:cNvSpPr txBox="1"/>
              <p:nvPr/>
            </p:nvSpPr>
            <p:spPr>
              <a:xfrm rot="18900000">
                <a:off x="3849813" y="2874014"/>
                <a:ext cx="277218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FF6600"/>
                    </a:solidFill>
                  </a:rPr>
                  <a:t>outgoing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GB" sz="40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6EE5DE8-E340-4E1C-A29D-F4DFBF66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3849813" y="2874014"/>
                <a:ext cx="2772181" cy="707886"/>
              </a:xfrm>
              <a:prstGeom prst="rect">
                <a:avLst/>
              </a:prstGeom>
              <a:blipFill>
                <a:blip r:embed="rId5"/>
                <a:stretch>
                  <a:fillRect l="-9406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0519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3"/>
    </mc:Choice>
    <mc:Fallback xmlns="">
      <p:transition spd="slow" advTm="3523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5E800-12FE-465F-885B-E1E761C1C8A8}"/>
                  </a:ext>
                </a:extLst>
              </p:cNvPr>
              <p:cNvSpPr txBox="1"/>
              <p:nvPr/>
            </p:nvSpPr>
            <p:spPr>
              <a:xfrm>
                <a:off x="188339" y="183137"/>
                <a:ext cx="5662248" cy="1624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𝐺𝑀</m:t>
                                        </m:r>
                                      </m:num>
                                      <m:den>
                                        <m:r>
                                          <a:rPr lang="en-GB" sz="4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sz="4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5E800-12FE-465F-885B-E1E761C1C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9" y="183137"/>
                <a:ext cx="5662248" cy="1624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9A8BEE7-3E85-4234-8474-60F0CB836962}"/>
              </a:ext>
            </a:extLst>
          </p:cNvPr>
          <p:cNvSpPr txBox="1"/>
          <p:nvPr/>
        </p:nvSpPr>
        <p:spPr>
          <a:xfrm>
            <a:off x="6341415" y="183137"/>
            <a:ext cx="4889294" cy="19389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/>
              <a:t>The two circular orbits “converge” when discriminant = 0.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7F6CF-104F-4B63-B971-780FB93B7A76}"/>
                  </a:ext>
                </a:extLst>
              </p:cNvPr>
              <p:cNvSpPr txBox="1"/>
              <p:nvPr/>
            </p:nvSpPr>
            <p:spPr>
              <a:xfrm>
                <a:off x="245415" y="2112325"/>
                <a:ext cx="5053416" cy="3220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𝐺𝑀</m:t>
                                </m:r>
                              </m:num>
                              <m:den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12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𝐺𝑀</m:t>
                                </m:r>
                              </m:num>
                              <m:den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12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𝐺𝑀</m:t>
                                </m:r>
                              </m:num>
                              <m:den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7F6CF-104F-4B63-B971-780FB93B7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15" y="2112325"/>
                <a:ext cx="5053416" cy="32206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26A355-9F41-43F3-B303-CEF4EEE2A097}"/>
                  </a:ext>
                </a:extLst>
              </p:cNvPr>
              <p:cNvSpPr txBox="1"/>
              <p:nvPr/>
            </p:nvSpPr>
            <p:spPr>
              <a:xfrm>
                <a:off x="6341415" y="2463075"/>
                <a:ext cx="5053416" cy="2527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𝑖𝑠𝑐𝑜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𝐺𝑀</m:t>
                                    </m:r>
                                  </m:num>
                                  <m:den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rad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𝐺𝑀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𝑖𝑠𝑐𝑜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26A355-9F41-43F3-B303-CEF4EEE2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415" y="2463075"/>
                <a:ext cx="5053416" cy="25270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FEEDF46-DACB-42C8-B5B9-ED89FFDFE6ED}"/>
              </a:ext>
            </a:extLst>
          </p:cNvPr>
          <p:cNvSpPr txBox="1"/>
          <p:nvPr/>
        </p:nvSpPr>
        <p:spPr>
          <a:xfrm>
            <a:off x="6096000" y="5331059"/>
            <a:ext cx="5911545" cy="13234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4000" dirty="0"/>
              <a:t>This is the innermost stable circular orbit (ISCO).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6E5418-07C6-469F-8B06-FCC807E456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7920" y="346680"/>
              <a:ext cx="11479320" cy="6397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6E5418-07C6-469F-8B06-FCC807E456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560" y="337320"/>
                <a:ext cx="11498040" cy="6416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669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43"/>
    </mc:Choice>
    <mc:Fallback xmlns="">
      <p:transition spd="slow" advTm="60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8" grpId="0" build="p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58F56-AEAF-42A3-8F5A-7CCAE668F52C}"/>
                  </a:ext>
                </a:extLst>
              </p:cNvPr>
              <p:cNvSpPr txBox="1"/>
              <p:nvPr/>
            </p:nvSpPr>
            <p:spPr>
              <a:xfrm>
                <a:off x="258677" y="260638"/>
                <a:ext cx="8500314" cy="4680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921C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i="1">
                            <a:solidFill>
                              <a:srgbClr val="00921C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CA" sz="44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4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/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658F56-AEAF-42A3-8F5A-7CCAE668F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7" y="260638"/>
                <a:ext cx="8500314" cy="4680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CCB72-F25A-4AB7-9FC2-FA3A29794F56}"/>
                  </a:ext>
                </a:extLst>
              </p:cNvPr>
              <p:cNvSpPr txBox="1"/>
              <p:nvPr/>
            </p:nvSpPr>
            <p:spPr>
              <a:xfrm>
                <a:off x="9261307" y="1490008"/>
                <a:ext cx="2438400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solidFill>
                            <a:srgbClr val="00921C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4000" dirty="0"/>
                  <a:t>light-like</a:t>
                </a:r>
                <a:br>
                  <a:rPr lang="en-CA" sz="4000" dirty="0"/>
                </a:br>
                <a:r>
                  <a:rPr lang="en-CA" sz="4000" dirty="0"/>
                  <a:t>geodesics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2CCB72-F25A-4AB7-9FC2-FA3A29794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307" y="1490008"/>
                <a:ext cx="2438400" cy="1938992"/>
              </a:xfrm>
              <a:prstGeom prst="rect">
                <a:avLst/>
              </a:prstGeom>
              <a:blipFill>
                <a:blip r:embed="rId4"/>
                <a:stretch>
                  <a:fillRect l="-2463" r="-2709" b="-11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059AD-9FF8-4DA7-8692-0C84F40AA2ED}"/>
                  </a:ext>
                </a:extLst>
              </p:cNvPr>
              <p:cNvSpPr txBox="1"/>
              <p:nvPr/>
            </p:nvSpPr>
            <p:spPr>
              <a:xfrm>
                <a:off x="9261307" y="3985845"/>
                <a:ext cx="2438400" cy="23083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921C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4000" dirty="0"/>
                  <a:t>time-like</a:t>
                </a:r>
                <a:br>
                  <a:rPr lang="en-CA" sz="4000" dirty="0"/>
                </a:br>
                <a:r>
                  <a:rPr lang="en-CA" sz="4000" dirty="0"/>
                  <a:t>geodesics</a:t>
                </a:r>
              </a:p>
              <a:p>
                <a:pPr algn="ctr"/>
                <a:r>
                  <a:rPr lang="en-CA" sz="2400" dirty="0"/>
                  <a:t>(massive bodies)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059AD-9FF8-4DA7-8692-0C84F40A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307" y="3985845"/>
                <a:ext cx="2438400" cy="2308324"/>
              </a:xfrm>
              <a:prstGeom prst="rect">
                <a:avLst/>
              </a:prstGeom>
              <a:blipFill>
                <a:blip r:embed="rId5"/>
                <a:stretch>
                  <a:fillRect l="-2463" r="-2709" b="-415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2192A8E-61E7-40E9-A8FD-D23C4842D95A}"/>
              </a:ext>
            </a:extLst>
          </p:cNvPr>
          <p:cNvGrpSpPr/>
          <p:nvPr/>
        </p:nvGrpSpPr>
        <p:grpSpPr>
          <a:xfrm>
            <a:off x="4193627" y="4941150"/>
            <a:ext cx="3771277" cy="1558880"/>
            <a:chOff x="4193627" y="4941150"/>
            <a:chExt cx="3771277" cy="1558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9AB5613-CA7A-4DE0-88E8-422EFF5C3E87}"/>
                    </a:ext>
                  </a:extLst>
                </p:cNvPr>
                <p:cNvSpPr txBox="1"/>
                <p:nvPr/>
              </p:nvSpPr>
              <p:spPr>
                <a:xfrm>
                  <a:off x="4574003" y="5609850"/>
                  <a:ext cx="2580776" cy="8901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9AB5613-CA7A-4DE0-88E8-422EFF5C3E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4003" y="5609850"/>
                  <a:ext cx="2580776" cy="8901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5154446E-02BB-4B63-9809-34149EEA2648}"/>
                </a:ext>
              </a:extLst>
            </p:cNvPr>
            <p:cNvSpPr/>
            <p:nvPr/>
          </p:nvSpPr>
          <p:spPr>
            <a:xfrm rot="5400000">
              <a:off x="5744916" y="3389861"/>
              <a:ext cx="668700" cy="377127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5802768-69B5-4B9E-A1CD-C19CF885F9B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3480" y="1089360"/>
              <a:ext cx="11095560" cy="562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5802768-69B5-4B9E-A1CD-C19CF885F9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4120" y="1080000"/>
                <a:ext cx="11114280" cy="5640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1534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14"/>
    </mc:Choice>
    <mc:Fallback xmlns="">
      <p:transition spd="slow" advTm="3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63E3D8-72BB-4FFF-BAEB-88E62FA64457}"/>
              </a:ext>
            </a:extLst>
          </p:cNvPr>
          <p:cNvGrpSpPr/>
          <p:nvPr/>
        </p:nvGrpSpPr>
        <p:grpSpPr>
          <a:xfrm rot="16368205" flipV="1">
            <a:off x="5219603" y="-216587"/>
            <a:ext cx="1386642" cy="8523876"/>
            <a:chOff x="1567045" y="1815970"/>
            <a:chExt cx="774329" cy="4759902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6752EEA-9050-4C44-BC1D-D48E42F7E7C0}"/>
                </a:ext>
              </a:extLst>
            </p:cNvPr>
            <p:cNvSpPr/>
            <p:nvPr/>
          </p:nvSpPr>
          <p:spPr>
            <a:xfrm>
              <a:off x="1567045" y="1815970"/>
              <a:ext cx="774329" cy="4759902"/>
            </a:xfrm>
            <a:custGeom>
              <a:avLst/>
              <a:gdLst>
                <a:gd name="connsiteX0" fmla="*/ 0 w 774329"/>
                <a:gd name="connsiteY0" fmla="*/ 5124450 h 5124450"/>
                <a:gd name="connsiteX1" fmla="*/ 704850 w 774329"/>
                <a:gd name="connsiteY1" fmla="*/ 2990850 h 5124450"/>
                <a:gd name="connsiteX2" fmla="*/ 685800 w 774329"/>
                <a:gd name="connsiteY2" fmla="*/ 1943100 h 5124450"/>
                <a:gd name="connsiteX3" fmla="*/ 152400 w 774329"/>
                <a:gd name="connsiteY3" fmla="*/ 0 h 512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329" h="5124450">
                  <a:moveTo>
                    <a:pt x="0" y="5124450"/>
                  </a:moveTo>
                  <a:cubicBezTo>
                    <a:pt x="295275" y="4322762"/>
                    <a:pt x="590550" y="3521075"/>
                    <a:pt x="704850" y="2990850"/>
                  </a:cubicBezTo>
                  <a:cubicBezTo>
                    <a:pt x="819150" y="2460625"/>
                    <a:pt x="777875" y="2441575"/>
                    <a:pt x="685800" y="1943100"/>
                  </a:cubicBezTo>
                  <a:cubicBezTo>
                    <a:pt x="593725" y="1444625"/>
                    <a:pt x="373062" y="722312"/>
                    <a:pt x="152400" y="0"/>
                  </a:cubicBezTo>
                </a:path>
              </a:pathLst>
            </a:custGeom>
            <a:noFill/>
            <a:ln w="1016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C2A210E-AB3A-4BEC-A00D-04A3CFBAA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4236" y="5252254"/>
              <a:ext cx="109537" cy="287410"/>
            </a:xfrm>
            <a:prstGeom prst="straightConnector1">
              <a:avLst/>
            </a:prstGeom>
            <a:ln w="1143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C5C109-4517-44D7-B15B-A6088CD01D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6897" y="2774586"/>
              <a:ext cx="80669" cy="286058"/>
            </a:xfrm>
            <a:prstGeom prst="straightConnector1">
              <a:avLst/>
            </a:prstGeom>
            <a:ln w="1143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88747DB1-3A80-4921-9C97-B56847384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088" l="9990" r="89985">
                        <a14:foregroundMark x1="47206" y1="10052" x2="53066" y2="10052"/>
                        <a14:foregroundMark x1="39367" y1="88420" x2="46958" y2="91088"/>
                        <a14:foregroundMark x1="46958" y1="91088" x2="57097" y2="89767"/>
                        <a14:foregroundMark x1="57097" y1="89767" x2="59520" y2="88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52" y="4196759"/>
            <a:ext cx="1620742" cy="15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5A8C42-FA43-45E1-B589-981F99336256}"/>
              </a:ext>
            </a:extLst>
          </p:cNvPr>
          <p:cNvSpPr txBox="1"/>
          <p:nvPr/>
        </p:nvSpPr>
        <p:spPr>
          <a:xfrm>
            <a:off x="117988" y="116134"/>
            <a:ext cx="10648335" cy="84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May 29</a:t>
            </a:r>
            <a:r>
              <a:rPr lang="en-GB" sz="4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GB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1919: “Eddington Experiment”</a:t>
            </a:r>
            <a:endParaRPr lang="en-CA" sz="4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World, Earth, Globe, Sphere, Planet, Earth Globe, Blue">
            <a:extLst>
              <a:ext uri="{FF2B5EF4-FFF2-40B4-BE49-F238E27FC236}">
                <a16:creationId xmlns:a16="http://schemas.microsoft.com/office/drawing/2014/main" id="{DBEB012B-F5CA-4C42-B534-5B59A3ED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720" y="4609975"/>
            <a:ext cx="520232" cy="5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A18D70C0-A120-47CC-831F-FB596C7D76EB}"/>
              </a:ext>
            </a:extLst>
          </p:cNvPr>
          <p:cNvSpPr/>
          <p:nvPr/>
        </p:nvSpPr>
        <p:spPr>
          <a:xfrm>
            <a:off x="801348" y="4322546"/>
            <a:ext cx="647700" cy="647700"/>
          </a:xfrm>
          <a:prstGeom prst="star5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77040-C2CE-4157-8744-2F8A3ECE3F38}"/>
              </a:ext>
            </a:extLst>
          </p:cNvPr>
          <p:cNvSpPr txBox="1"/>
          <p:nvPr/>
        </p:nvSpPr>
        <p:spPr>
          <a:xfrm>
            <a:off x="121846" y="5055292"/>
            <a:ext cx="2006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true star</a:t>
            </a:r>
            <a:endParaRPr lang="en-CA" sz="4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6D3A7E-DD67-46FF-A3AC-123B10B1F510}"/>
              </a:ext>
            </a:extLst>
          </p:cNvPr>
          <p:cNvGrpSpPr/>
          <p:nvPr/>
        </p:nvGrpSpPr>
        <p:grpSpPr>
          <a:xfrm>
            <a:off x="286998" y="1213586"/>
            <a:ext cx="9862202" cy="3460118"/>
            <a:chOff x="286998" y="1213586"/>
            <a:chExt cx="9862202" cy="3460118"/>
          </a:xfrm>
        </p:grpSpPr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5BD0830A-D881-4CCA-9FBE-D96CCFDA10C4}"/>
                </a:ext>
              </a:extLst>
            </p:cNvPr>
            <p:cNvSpPr/>
            <p:nvPr/>
          </p:nvSpPr>
          <p:spPr>
            <a:xfrm>
              <a:off x="1604374" y="1213586"/>
              <a:ext cx="647700" cy="647700"/>
            </a:xfrm>
            <a:prstGeom prst="star5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7F4832-9F0B-4BB1-8C3F-D15BB98AB526}"/>
                </a:ext>
              </a:extLst>
            </p:cNvPr>
            <p:cNvCxnSpPr>
              <a:stCxn id="9" idx="3"/>
            </p:cNvCxnSpPr>
            <p:nvPr/>
          </p:nvCxnSpPr>
          <p:spPr>
            <a:xfrm flipH="1" flipV="1">
              <a:off x="2305050" y="1730224"/>
              <a:ext cx="7844150" cy="294348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01EC2B-ADD5-4160-9B5F-D14B1A4F6287}"/>
                </a:ext>
              </a:extLst>
            </p:cNvPr>
            <p:cNvSpPr txBox="1"/>
            <p:nvPr/>
          </p:nvSpPr>
          <p:spPr>
            <a:xfrm>
              <a:off x="286998" y="2083375"/>
              <a:ext cx="30135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observed star</a:t>
              </a:r>
              <a:endParaRPr lang="en-CA" sz="4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9671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79FE52B-B0B3-4AD1-992D-1F47DC59BFDA}"/>
              </a:ext>
            </a:extLst>
          </p:cNvPr>
          <p:cNvGrpSpPr/>
          <p:nvPr/>
        </p:nvGrpSpPr>
        <p:grpSpPr>
          <a:xfrm>
            <a:off x="423021" y="3244917"/>
            <a:ext cx="4932539" cy="1870269"/>
            <a:chOff x="1163461" y="2093382"/>
            <a:chExt cx="4932539" cy="187026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E77307-5A07-45DA-A2B2-04F6A8FCECD1}"/>
                </a:ext>
              </a:extLst>
            </p:cNvPr>
            <p:cNvGrpSpPr/>
            <p:nvPr/>
          </p:nvGrpSpPr>
          <p:grpSpPr>
            <a:xfrm>
              <a:off x="1163461" y="2093382"/>
              <a:ext cx="4932539" cy="1870269"/>
              <a:chOff x="143912" y="4707414"/>
              <a:chExt cx="4932539" cy="1870269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65D6E297-0221-481D-8C5C-7E1D0FFAD2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1088" l="9990" r="89985">
                            <a14:foregroundMark x1="47206" y1="10052" x2="53066" y2="10052"/>
                            <a14:foregroundMark x1="39367" y1="88420" x2="46958" y2="91088"/>
                            <a14:foregroundMark x1="46958" y1="91088" x2="57097" y2="89767"/>
                            <a14:foregroundMark x1="57097" y1="89767" x2="59520" y2="882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2951" y="5078323"/>
                <a:ext cx="1041506" cy="994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F19B28D-AEAE-4CED-8D6A-3A5FFDDE1AA0}"/>
                  </a:ext>
                </a:extLst>
              </p:cNvPr>
              <p:cNvGrpSpPr/>
              <p:nvPr/>
            </p:nvGrpSpPr>
            <p:grpSpPr>
              <a:xfrm rot="16200000">
                <a:off x="1675047" y="3176279"/>
                <a:ext cx="1870269" cy="4932539"/>
                <a:chOff x="5238886" y="3273234"/>
                <a:chExt cx="2809750" cy="2809748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D0B837B-196D-4085-BF85-B9C67AF68EE2}"/>
                    </a:ext>
                  </a:extLst>
                </p:cNvPr>
                <p:cNvSpPr/>
                <p:nvPr/>
              </p:nvSpPr>
              <p:spPr>
                <a:xfrm>
                  <a:off x="5238886" y="3273234"/>
                  <a:ext cx="2809748" cy="2809748"/>
                </a:xfrm>
                <a:prstGeom prst="ellipse">
                  <a:avLst/>
                </a:pr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B97BB51D-BB02-4361-B5DF-5788CF902F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7977951" y="4646305"/>
                  <a:ext cx="141369" cy="0"/>
                </a:xfrm>
                <a:prstGeom prst="straightConnector1">
                  <a:avLst/>
                </a:prstGeom>
                <a:ln w="952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CEE5BC81-7480-4824-A947-900F4B9CF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169156" y="4708859"/>
                  <a:ext cx="156153" cy="0"/>
                </a:xfrm>
                <a:prstGeom prst="straightConnector1">
                  <a:avLst/>
                </a:prstGeom>
                <a:ln w="952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26" name="Picture 2" descr="Planets, Inner Planets, Planetary System, Mercury">
              <a:extLst>
                <a:ext uri="{FF2B5EF4-FFF2-40B4-BE49-F238E27FC236}">
                  <a16:creationId xmlns:a16="http://schemas.microsoft.com/office/drawing/2014/main" id="{EFC50490-4D3C-428A-B798-1FEFB32B6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1796856" y="2139877"/>
              <a:ext cx="383762" cy="40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28A0630-C31F-4459-AE27-581B61E9E9FB}"/>
              </a:ext>
            </a:extLst>
          </p:cNvPr>
          <p:cNvSpPr txBox="1"/>
          <p:nvPr/>
        </p:nvSpPr>
        <p:spPr>
          <a:xfrm>
            <a:off x="0" y="-4702"/>
            <a:ext cx="929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Perihelion Shift (Mercury)</a:t>
            </a:r>
            <a:endParaRPr lang="en-CA" sz="6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656580-1095-4B54-85BF-6045E6135792}"/>
              </a:ext>
            </a:extLst>
          </p:cNvPr>
          <p:cNvSpPr txBox="1"/>
          <p:nvPr/>
        </p:nvSpPr>
        <p:spPr>
          <a:xfrm>
            <a:off x="423018" y="1104367"/>
            <a:ext cx="49325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Newtonian gravity:</a:t>
            </a:r>
            <a:br>
              <a:rPr lang="en-GB" sz="4800" dirty="0"/>
            </a:br>
            <a:r>
              <a:rPr lang="en-GB" sz="4800" dirty="0"/>
              <a:t>   </a:t>
            </a:r>
            <a:r>
              <a:rPr lang="en-GB" sz="4800" u="sng" dirty="0"/>
              <a:t>ellipse</a:t>
            </a:r>
            <a:r>
              <a:rPr lang="en-GB" sz="4800" dirty="0"/>
              <a:t> orbits</a:t>
            </a:r>
            <a:endParaRPr lang="en-CA" sz="4800" dirty="0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504516FA-16CF-4D72-8552-B46B2DF535F6}"/>
              </a:ext>
            </a:extLst>
          </p:cNvPr>
          <p:cNvGrpSpPr/>
          <p:nvPr/>
        </p:nvGrpSpPr>
        <p:grpSpPr>
          <a:xfrm>
            <a:off x="96379" y="4017605"/>
            <a:ext cx="2303836" cy="2469141"/>
            <a:chOff x="96379" y="4017605"/>
            <a:chExt cx="2303836" cy="246914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AEF7AF-7EEF-4DC1-8B6F-C62F9D9A45CD}"/>
                </a:ext>
              </a:extLst>
            </p:cNvPr>
            <p:cNvGrpSpPr/>
            <p:nvPr/>
          </p:nvGrpSpPr>
          <p:grpSpPr>
            <a:xfrm>
              <a:off x="262191" y="4017605"/>
              <a:ext cx="1880045" cy="292100"/>
              <a:chOff x="59282" y="5480102"/>
              <a:chExt cx="1880045" cy="2921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CA4F17E-FBE1-4935-BAFD-DDE5203D9DC4}"/>
                  </a:ext>
                </a:extLst>
              </p:cNvPr>
              <p:cNvSpPr/>
              <p:nvPr/>
            </p:nvSpPr>
            <p:spPr>
              <a:xfrm>
                <a:off x="59282" y="5480102"/>
                <a:ext cx="292100" cy="2921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7C586E8-D325-4250-8726-4E282B089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110" y="5616840"/>
                <a:ext cx="1719217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908661-756C-4980-9534-6F1D20550A2A}"/>
                </a:ext>
              </a:extLst>
            </p:cNvPr>
            <p:cNvSpPr txBox="1"/>
            <p:nvPr/>
          </p:nvSpPr>
          <p:spPr>
            <a:xfrm>
              <a:off x="96379" y="5778860"/>
              <a:ext cx="23038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perihelion</a:t>
              </a:r>
              <a:endParaRPr lang="en-CA" sz="4000" dirty="0"/>
            </a:p>
          </p:txBody>
        </p: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0272C8AC-1B22-41AF-9780-0ADAA2971273}"/>
                </a:ext>
              </a:extLst>
            </p:cNvPr>
            <p:cNvSpPr/>
            <p:nvPr/>
          </p:nvSpPr>
          <p:spPr>
            <a:xfrm rot="5400000">
              <a:off x="657949" y="4184674"/>
              <a:ext cx="1249356" cy="171921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532DDC3-5AB5-4235-A0F4-2616C9E43280}"/>
              </a:ext>
            </a:extLst>
          </p:cNvPr>
          <p:cNvSpPr txBox="1"/>
          <p:nvPr/>
        </p:nvSpPr>
        <p:spPr>
          <a:xfrm>
            <a:off x="6569882" y="1009378"/>
            <a:ext cx="4932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General Relativity: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C219A7-E5E4-4393-8D6A-326E19E19366}"/>
                  </a:ext>
                </a:extLst>
              </p:cNvPr>
              <p:cNvSpPr txBox="1"/>
              <p:nvPr/>
            </p:nvSpPr>
            <p:spPr>
              <a:xfrm>
                <a:off x="6477417" y="1724967"/>
                <a:ext cx="5337058" cy="764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r>
                          <a:rPr lang="en-GB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2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C219A7-E5E4-4393-8D6A-326E19E19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17" y="1724967"/>
                <a:ext cx="5337058" cy="7641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3185BAC0-B946-443E-8E3B-9354898B8BC6}"/>
              </a:ext>
            </a:extLst>
          </p:cNvPr>
          <p:cNvGrpSpPr/>
          <p:nvPr/>
        </p:nvGrpSpPr>
        <p:grpSpPr>
          <a:xfrm>
            <a:off x="0" y="1063221"/>
            <a:ext cx="12192000" cy="5794780"/>
            <a:chOff x="0" y="1063221"/>
            <a:chExt cx="12192000" cy="579478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D334AD-DBA0-448E-80F6-9A626FC61C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63221"/>
              <a:ext cx="12192000" cy="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9448A02-89C6-4B9F-8361-2F9829C48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7089" y="1063221"/>
              <a:ext cx="0" cy="5794780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921FF287-4AE9-45C2-9FDD-C4272744D580}"/>
              </a:ext>
            </a:extLst>
          </p:cNvPr>
          <p:cNvGrpSpPr/>
          <p:nvPr/>
        </p:nvGrpSpPr>
        <p:grpSpPr>
          <a:xfrm>
            <a:off x="5772716" y="2561311"/>
            <a:ext cx="6514535" cy="4299072"/>
            <a:chOff x="5772716" y="2561311"/>
            <a:chExt cx="6514535" cy="429907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FF418EB-25F5-4A8A-A627-9A25F2A52EF7}"/>
                </a:ext>
              </a:extLst>
            </p:cNvPr>
            <p:cNvGrpSpPr/>
            <p:nvPr/>
          </p:nvGrpSpPr>
          <p:grpSpPr>
            <a:xfrm>
              <a:off x="5772716" y="2561311"/>
              <a:ext cx="4416030" cy="3777984"/>
              <a:chOff x="6850847" y="2865841"/>
              <a:chExt cx="4416030" cy="3777984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21188656-D1E0-4874-B582-DA501EC52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4" t="10432" r="13891" b="23851"/>
              <a:stretch/>
            </p:blipFill>
            <p:spPr bwMode="auto">
              <a:xfrm>
                <a:off x="6850847" y="2865841"/>
                <a:ext cx="4416030" cy="3777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>
                <a:extLst>
                  <a:ext uri="{FF2B5EF4-FFF2-40B4-BE49-F238E27FC236}">
                    <a16:creationId xmlns:a16="http://schemas.microsoft.com/office/drawing/2014/main" id="{BF47001B-0DEF-4ABE-A6DD-AF16BF2051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1088" l="9990" r="89985">
                            <a14:foregroundMark x1="47206" y1="10052" x2="53066" y2="10052"/>
                            <a14:foregroundMark x1="39367" y1="88420" x2="46958" y2="91088"/>
                            <a14:foregroundMark x1="46958" y1="91088" x2="57097" y2="89767"/>
                            <a14:foregroundMark x1="57097" y1="89767" x2="59520" y2="882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6512" y="4762453"/>
                <a:ext cx="770740" cy="735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Planets, Inner Planets, Planetary System, Mercury">
                <a:extLst>
                  <a:ext uri="{FF2B5EF4-FFF2-40B4-BE49-F238E27FC236}">
                    <a16:creationId xmlns:a16="http://schemas.microsoft.com/office/drawing/2014/main" id="{ACBF74A0-81AB-4DDD-8EE1-21BE487216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6696" b="60109" l="2408" r="1347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5" t="33769" r="85141" b="36964"/>
              <a:stretch/>
            </p:blipFill>
            <p:spPr bwMode="auto">
              <a:xfrm>
                <a:off x="10240676" y="4993241"/>
                <a:ext cx="349150" cy="369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Planets, Inner Planets, Planetary System, Mercury">
                <a:extLst>
                  <a:ext uri="{FF2B5EF4-FFF2-40B4-BE49-F238E27FC236}">
                    <a16:creationId xmlns:a16="http://schemas.microsoft.com/office/drawing/2014/main" id="{09E866F0-8A52-4A25-80DE-9A1A840BED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6696" b="60109" l="2408" r="1347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5" t="33769" r="85141" b="36964"/>
              <a:stretch/>
            </p:blipFill>
            <p:spPr bwMode="auto">
              <a:xfrm>
                <a:off x="10016838" y="5668961"/>
                <a:ext cx="349150" cy="369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Planets, Inner Planets, Planetary System, Mercury">
                <a:extLst>
                  <a:ext uri="{FF2B5EF4-FFF2-40B4-BE49-F238E27FC236}">
                    <a16:creationId xmlns:a16="http://schemas.microsoft.com/office/drawing/2014/main" id="{FB230D76-C2A0-4023-91B1-0F91FE7E26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6696" b="60109" l="2408" r="1347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5" t="33769" r="85141" b="36964"/>
              <a:stretch/>
            </p:blipFill>
            <p:spPr bwMode="auto">
              <a:xfrm>
                <a:off x="9445337" y="6108988"/>
                <a:ext cx="349150" cy="369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Planets, Inner Planets, Planetary System, Mercury">
                <a:extLst>
                  <a:ext uri="{FF2B5EF4-FFF2-40B4-BE49-F238E27FC236}">
                    <a16:creationId xmlns:a16="http://schemas.microsoft.com/office/drawing/2014/main" id="{81225E1A-4205-4090-8672-C6E6AFAD03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6696" b="60109" l="2408" r="1347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5" t="33769" r="85141" b="36964"/>
              <a:stretch/>
            </p:blipFill>
            <p:spPr bwMode="auto">
              <a:xfrm>
                <a:off x="8722938" y="6132803"/>
                <a:ext cx="349150" cy="369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Planets, Inner Planets, Planetary System, Mercury">
                <a:extLst>
                  <a:ext uri="{FF2B5EF4-FFF2-40B4-BE49-F238E27FC236}">
                    <a16:creationId xmlns:a16="http://schemas.microsoft.com/office/drawing/2014/main" id="{35A68EC1-4352-451B-8659-D1C26F3203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alphaModFix amt="3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6696" b="60109" l="2408" r="1347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5" t="33769" r="85141" b="36964"/>
              <a:stretch/>
            </p:blipFill>
            <p:spPr bwMode="auto">
              <a:xfrm>
                <a:off x="8114839" y="5744419"/>
                <a:ext cx="349150" cy="3693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3448F9-172B-4546-9394-3731B6185B65}"/>
                </a:ext>
              </a:extLst>
            </p:cNvPr>
            <p:cNvSpPr txBox="1"/>
            <p:nvPr/>
          </p:nvSpPr>
          <p:spPr>
            <a:xfrm>
              <a:off x="5904468" y="6337163"/>
              <a:ext cx="59100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2800" dirty="0"/>
                <a:t>Image by Rainer </a:t>
              </a:r>
              <a:r>
                <a:rPr lang="en-CA" sz="2800" dirty="0" err="1"/>
                <a:t>Zenz</a:t>
              </a:r>
              <a:r>
                <a:rPr lang="en-CA" sz="2800" dirty="0"/>
                <a:t> (from Wikipedia)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328DB46-AD1C-4A61-B8DC-C7AD00B311ED}"/>
                    </a:ext>
                  </a:extLst>
                </p:cNvPr>
                <p:cNvSpPr txBox="1"/>
                <p:nvPr/>
              </p:nvSpPr>
              <p:spPr>
                <a:xfrm>
                  <a:off x="10056531" y="4036677"/>
                  <a:ext cx="2230720" cy="11387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2800" dirty="0"/>
                    <a:t>(exaggerated)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328DB46-AD1C-4A61-B8DC-C7AD00B31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6531" y="4036677"/>
                  <a:ext cx="2230720" cy="1138773"/>
                </a:xfrm>
                <a:prstGeom prst="rect">
                  <a:avLst/>
                </a:prstGeom>
                <a:blipFill>
                  <a:blip r:embed="rId9"/>
                  <a:stretch>
                    <a:fillRect l="-4098" t="-4813" r="-355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F2E0219B-5C1C-4022-A7B8-437C02E447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45960" y="168840"/>
              <a:ext cx="6265440" cy="607860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F2E0219B-5C1C-4022-A7B8-437C02E447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36600" y="159480"/>
                <a:ext cx="6284160" cy="609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8983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51"/>
    </mc:Choice>
    <mc:Fallback xmlns="">
      <p:transition spd="slow" advTm="60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4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0908661-756C-4980-9534-6F1D20550A2A}"/>
              </a:ext>
            </a:extLst>
          </p:cNvPr>
          <p:cNvSpPr txBox="1"/>
          <p:nvPr/>
        </p:nvSpPr>
        <p:spPr>
          <a:xfrm>
            <a:off x="330344" y="5383232"/>
            <a:ext cx="116837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rgbClr val="FF0000"/>
                </a:solidFill>
              </a:rPr>
              <a:t>(pause if you want to see the details)</a:t>
            </a:r>
            <a:endParaRPr lang="en-CA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E656580-1095-4B54-85BF-6045E6135792}"/>
                  </a:ext>
                </a:extLst>
              </p:cNvPr>
              <p:cNvSpPr txBox="1"/>
              <p:nvPr/>
            </p:nvSpPr>
            <p:spPr>
              <a:xfrm>
                <a:off x="2215655" y="2197939"/>
                <a:ext cx="742661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500" b="0" dirty="0"/>
                  <a:t>Goal:   </a:t>
                </a:r>
                <a14:m>
                  <m:oMath xmlns:m="http://schemas.openxmlformats.org/officeDocument/2006/math">
                    <m:r>
                      <a:rPr lang="en-GB" sz="11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GB" sz="1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1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CA" sz="11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E656580-1095-4B54-85BF-6045E6135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655" y="2197939"/>
                <a:ext cx="7426613" cy="1862048"/>
              </a:xfrm>
              <a:prstGeom prst="rect">
                <a:avLst/>
              </a:prstGeom>
              <a:blipFill>
                <a:blip r:embed="rId3"/>
                <a:stretch>
                  <a:fillRect l="-10582" t="-21311" b="-442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6DE1D3A-C059-4D41-9B39-A90CF4991D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27640" y="3845520"/>
              <a:ext cx="2620080" cy="32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6DE1D3A-C059-4D41-9B39-A90CF4991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8280" y="3836160"/>
                <a:ext cx="2638800" cy="33876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AAAD0CF-C858-4DEA-BB6B-FF75D59AF90D}"/>
              </a:ext>
            </a:extLst>
          </p:cNvPr>
          <p:cNvSpPr txBox="1"/>
          <p:nvPr/>
        </p:nvSpPr>
        <p:spPr>
          <a:xfrm>
            <a:off x="0" y="-4702"/>
            <a:ext cx="929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Perihelion Shift (Mercury)</a:t>
            </a:r>
            <a:endParaRPr lang="en-CA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77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27"/>
    </mc:Choice>
    <mc:Fallback xmlns="">
      <p:transition spd="slow" advTm="19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2A8763-AB03-4CA2-9237-F9B94827A1F1}"/>
              </a:ext>
            </a:extLst>
          </p:cNvPr>
          <p:cNvSpPr txBox="1"/>
          <p:nvPr/>
        </p:nvSpPr>
        <p:spPr>
          <a:xfrm>
            <a:off x="33153" y="60457"/>
            <a:ext cx="866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Review of Geodesics (Relativity 105f)</a:t>
            </a:r>
            <a:endParaRPr lang="en-CA" sz="4400" u="sng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5EB142-79AD-498B-90B5-97A27F58A752}"/>
              </a:ext>
            </a:extLst>
          </p:cNvPr>
          <p:cNvGrpSpPr/>
          <p:nvPr/>
        </p:nvGrpSpPr>
        <p:grpSpPr>
          <a:xfrm>
            <a:off x="401258" y="1187526"/>
            <a:ext cx="2140036" cy="5104418"/>
            <a:chOff x="401258" y="1187526"/>
            <a:chExt cx="2140036" cy="51044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95A59C-8FF9-4831-9EAB-1B86AE5199E2}"/>
                </a:ext>
              </a:extLst>
            </p:cNvPr>
            <p:cNvGrpSpPr/>
            <p:nvPr/>
          </p:nvGrpSpPr>
          <p:grpSpPr>
            <a:xfrm>
              <a:off x="401258" y="1802065"/>
              <a:ext cx="2140036" cy="4489879"/>
              <a:chOff x="8388000" y="671095"/>
              <a:chExt cx="2629030" cy="55158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628A743-75F9-4F58-BC47-9D91456214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71001" y="4651376"/>
                <a:ext cx="25399" cy="473074"/>
              </a:xfrm>
              <a:prstGeom prst="straightConnector1">
                <a:avLst/>
              </a:prstGeom>
              <a:ln w="152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C1DA342-06A3-4F96-9F05-B91CFD4D2E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93892" y="966102"/>
                <a:ext cx="216883" cy="427723"/>
              </a:xfrm>
              <a:prstGeom prst="straightConnector1">
                <a:avLst/>
              </a:prstGeom>
              <a:ln w="152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7E27396-1FAB-49B6-B293-42CC4A599BA0}"/>
                  </a:ext>
                </a:extLst>
              </p:cNvPr>
              <p:cNvSpPr/>
              <p:nvPr/>
            </p:nvSpPr>
            <p:spPr>
              <a:xfrm rot="17124183">
                <a:off x="6944611" y="2114484"/>
                <a:ext cx="5515808" cy="2629030"/>
              </a:xfrm>
              <a:custGeom>
                <a:avLst/>
                <a:gdLst>
                  <a:gd name="connsiteX0" fmla="*/ 0 w 3106057"/>
                  <a:gd name="connsiteY0" fmla="*/ 1480457 h 1480457"/>
                  <a:gd name="connsiteX1" fmla="*/ 667657 w 3106057"/>
                  <a:gd name="connsiteY1" fmla="*/ 740228 h 1480457"/>
                  <a:gd name="connsiteX2" fmla="*/ 2394857 w 3106057"/>
                  <a:gd name="connsiteY2" fmla="*/ 769257 h 1480457"/>
                  <a:gd name="connsiteX3" fmla="*/ 3106057 w 3106057"/>
                  <a:gd name="connsiteY3" fmla="*/ 0 h 1480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6057" h="1480457">
                    <a:moveTo>
                      <a:pt x="0" y="1480457"/>
                    </a:moveTo>
                    <a:cubicBezTo>
                      <a:pt x="134257" y="1169609"/>
                      <a:pt x="268514" y="858761"/>
                      <a:pt x="667657" y="740228"/>
                    </a:cubicBezTo>
                    <a:cubicBezTo>
                      <a:pt x="1066800" y="621695"/>
                      <a:pt x="1988457" y="892628"/>
                      <a:pt x="2394857" y="769257"/>
                    </a:cubicBezTo>
                    <a:cubicBezTo>
                      <a:pt x="2801257" y="645886"/>
                      <a:pt x="2953657" y="322943"/>
                      <a:pt x="3106057" y="0"/>
                    </a:cubicBezTo>
                  </a:path>
                </a:pathLst>
              </a:custGeom>
              <a:noFill/>
              <a:ln w="152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82F748B-9ED8-4CAB-84B0-1D19A4747A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012" y="5042022"/>
              <a:ext cx="846718" cy="989034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38D42F3-B8CE-4AE7-AB55-C3FE4F8D0E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3034" y="1187526"/>
              <a:ext cx="661303" cy="1200487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E7D22B-257C-428D-AE00-1F5B9EC15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375" y="3831771"/>
              <a:ext cx="115649" cy="1138697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01F4EF-7647-4D06-9590-2F01EA0CE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2301" y="2388013"/>
              <a:ext cx="486486" cy="1268379"/>
            </a:xfrm>
            <a:prstGeom prst="straightConnector1">
              <a:avLst/>
            </a:prstGeom>
            <a:ln w="152400">
              <a:solidFill>
                <a:srgbClr val="4C216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375BD7C-EA1B-4566-9540-589F47AE79DB}"/>
                  </a:ext>
                </a:extLst>
              </p:cNvPr>
              <p:cNvSpPr txBox="1"/>
              <p:nvPr/>
            </p:nvSpPr>
            <p:spPr>
              <a:xfrm>
                <a:off x="2523108" y="829898"/>
                <a:ext cx="8794008" cy="14295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4-acceleration</a:t>
                </a:r>
                <a:r>
                  <a:rPr lang="en-GB" sz="4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CA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CA" sz="5400" b="0" i="1" dirty="0" smtClean="0">
                                <a:solidFill>
                                  <a:srgbClr val="893B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5400" b="0" i="1" dirty="0" smtClean="0">
                                <a:solidFill>
                                  <a:srgbClr val="893BC3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num>
                      <m:den>
                        <m:r>
                          <a:rPr lang="en-CA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sz="5400" b="0" i="1" dirty="0" smtClean="0">
                            <a:solidFill>
                              <a:srgbClr val="DEA9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CA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sz="4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CA" sz="4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CA" sz="4800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CA" sz="4800" b="0" i="1" dirty="0" smtClean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i="1" dirty="0">
                                <a:solidFill>
                                  <a:srgbClr val="DEA9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CA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375BD7C-EA1B-4566-9540-589F47AE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108" y="829898"/>
                <a:ext cx="8794008" cy="1429559"/>
              </a:xfrm>
              <a:prstGeom prst="rect">
                <a:avLst/>
              </a:prstGeom>
              <a:blipFill>
                <a:blip r:embed="rId3"/>
                <a:stretch>
                  <a:fillRect b="-705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FF4921-C9E5-420E-BD41-77B271B72164}"/>
                  </a:ext>
                </a:extLst>
              </p:cNvPr>
              <p:cNvSpPr txBox="1"/>
              <p:nvPr/>
            </p:nvSpPr>
            <p:spPr>
              <a:xfrm>
                <a:off x="2738054" y="2347697"/>
                <a:ext cx="4902914" cy="1634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spacelike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CA" sz="3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FF4921-C9E5-420E-BD41-77B271B7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054" y="2347697"/>
                <a:ext cx="4902914" cy="1634678"/>
              </a:xfrm>
              <a:prstGeom prst="rect">
                <a:avLst/>
              </a:prstGeom>
              <a:blipFill>
                <a:blip r:embed="rId4"/>
                <a:stretch>
                  <a:fillRect t="-620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EEB223C2-6E98-4B2F-9922-D1CB017BDD99}"/>
              </a:ext>
            </a:extLst>
          </p:cNvPr>
          <p:cNvGrpSpPr/>
          <p:nvPr/>
        </p:nvGrpSpPr>
        <p:grpSpPr>
          <a:xfrm>
            <a:off x="3211005" y="4047005"/>
            <a:ext cx="4494215" cy="2849800"/>
            <a:chOff x="6484503" y="4145320"/>
            <a:chExt cx="4042819" cy="2563569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6782796D-3915-45EE-8F98-FF1564753C17}"/>
                </a:ext>
              </a:extLst>
            </p:cNvPr>
            <p:cNvSpPr/>
            <p:nvPr/>
          </p:nvSpPr>
          <p:spPr>
            <a:xfrm>
              <a:off x="7998265" y="6175053"/>
              <a:ext cx="1071268" cy="533836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D27B29D8-5DDE-4DCF-8053-5EDA7A9BCE29}"/>
                </a:ext>
              </a:extLst>
            </p:cNvPr>
            <p:cNvSpPr/>
            <p:nvPr/>
          </p:nvSpPr>
          <p:spPr>
            <a:xfrm flipV="1">
              <a:off x="6500696" y="4172331"/>
              <a:ext cx="3986846" cy="1986732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0A76039-872F-490D-8658-388819CAD993}"/>
                </a:ext>
              </a:extLst>
            </p:cNvPr>
            <p:cNvCxnSpPr>
              <a:cxnSpLocks/>
            </p:cNvCxnSpPr>
            <p:nvPr/>
          </p:nvCxnSpPr>
          <p:spPr>
            <a:xfrm>
              <a:off x="6484503" y="4156341"/>
              <a:ext cx="2550079" cy="2518037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33C53C2-07D4-4462-9DBF-35B24CD67C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8265" y="4145320"/>
              <a:ext cx="2529057" cy="2529058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93273A-B00B-4422-BF48-DBF8AE5C5BE5}"/>
                </a:ext>
              </a:extLst>
            </p:cNvPr>
            <p:cNvSpPr txBox="1"/>
            <p:nvPr/>
          </p:nvSpPr>
          <p:spPr>
            <a:xfrm>
              <a:off x="7561557" y="4209309"/>
              <a:ext cx="1904903" cy="581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accent2">
                      <a:lumMod val="50000"/>
                    </a:schemeClr>
                  </a:solidFill>
                </a:rPr>
                <a:t>light cone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9D1C5B6-6190-46B5-ABC2-214AB525C643}"/>
              </a:ext>
            </a:extLst>
          </p:cNvPr>
          <p:cNvGrpSpPr/>
          <p:nvPr/>
        </p:nvGrpSpPr>
        <p:grpSpPr>
          <a:xfrm>
            <a:off x="12378135" y="174319"/>
            <a:ext cx="2918349" cy="2906455"/>
            <a:chOff x="7897852" y="4033822"/>
            <a:chExt cx="2918349" cy="290645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CEC6B29-AD06-46B4-8CB8-7C679B0FFA55}"/>
                </a:ext>
              </a:extLst>
            </p:cNvPr>
            <p:cNvGrpSpPr/>
            <p:nvPr/>
          </p:nvGrpSpPr>
          <p:grpSpPr>
            <a:xfrm>
              <a:off x="7897852" y="4056703"/>
              <a:ext cx="2899305" cy="2883574"/>
              <a:chOff x="7745452" y="3904303"/>
              <a:chExt cx="2899305" cy="2883574"/>
            </a:xfrm>
          </p:grpSpPr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A956B2CA-624D-43F1-B39F-A194DA93EFA2}"/>
                  </a:ext>
                </a:extLst>
              </p:cNvPr>
              <p:cNvSpPr/>
              <p:nvPr/>
            </p:nvSpPr>
            <p:spPr>
              <a:xfrm>
                <a:off x="7748191" y="5344455"/>
                <a:ext cx="2896566" cy="1443422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88819A26-E20D-4C3C-B6E9-46FCCD927F9A}"/>
                  </a:ext>
                </a:extLst>
              </p:cNvPr>
              <p:cNvSpPr/>
              <p:nvPr/>
            </p:nvSpPr>
            <p:spPr>
              <a:xfrm flipV="1">
                <a:off x="7745452" y="3904303"/>
                <a:ext cx="2896566" cy="1443422"/>
              </a:xfrm>
              <a:prstGeom prst="triangl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BA68277-9D4E-44C6-806D-12743903A14D}"/>
                </a:ext>
              </a:extLst>
            </p:cNvPr>
            <p:cNvGrpSpPr/>
            <p:nvPr/>
          </p:nvGrpSpPr>
          <p:grpSpPr>
            <a:xfrm>
              <a:off x="7930945" y="4033822"/>
              <a:ext cx="2885256" cy="2906455"/>
              <a:chOff x="7837619" y="4299309"/>
              <a:chExt cx="2273861" cy="2290568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CB829F2-69E2-4E10-8B5F-E9CE4BAE4C3D}"/>
                  </a:ext>
                </a:extLst>
              </p:cNvPr>
              <p:cNvCxnSpPr>
                <a:cxnSpLocks/>
                <a:endCxn id="66" idx="4"/>
              </p:cNvCxnSpPr>
              <p:nvPr/>
            </p:nvCxnSpPr>
            <p:spPr>
              <a:xfrm>
                <a:off x="7837621" y="4344531"/>
                <a:ext cx="2258852" cy="2245346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068F313-C9C7-46DF-AFE8-88E58F6F9F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37619" y="4299309"/>
                <a:ext cx="2273861" cy="2273862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B8976FC-1799-4EF5-B500-FB75B816FB46}"/>
                </a:ext>
              </a:extLst>
            </p:cNvPr>
            <p:cNvSpPr txBox="1"/>
            <p:nvPr/>
          </p:nvSpPr>
          <p:spPr>
            <a:xfrm>
              <a:off x="8474882" y="4132083"/>
              <a:ext cx="18517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chemeClr val="accent2">
                      <a:lumMod val="50000"/>
                    </a:schemeClr>
                  </a:solidFill>
                </a:rPr>
                <a:t>light cone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29C6145-3251-4700-A5F8-78E141C1FB2B}"/>
                </a:ext>
              </a:extLst>
            </p:cNvPr>
            <p:cNvSpPr txBox="1"/>
            <p:nvPr/>
          </p:nvSpPr>
          <p:spPr>
            <a:xfrm>
              <a:off x="8476784" y="6280122"/>
              <a:ext cx="1849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>
                  <a:solidFill>
                    <a:schemeClr val="accent2">
                      <a:lumMod val="50000"/>
                    </a:schemeClr>
                  </a:solidFill>
                </a:rPr>
                <a:t>light cone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51FA71-1B57-45E6-8AC6-50B80BF2AC0B}"/>
              </a:ext>
            </a:extLst>
          </p:cNvPr>
          <p:cNvCxnSpPr>
            <a:cxnSpLocks/>
          </p:cNvCxnSpPr>
          <p:nvPr/>
        </p:nvCxnSpPr>
        <p:spPr>
          <a:xfrm>
            <a:off x="1140698" y="4970467"/>
            <a:ext cx="937820" cy="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AAD12A-9C56-417C-86ED-4352895E363B}"/>
                  </a:ext>
                </a:extLst>
              </p:cNvPr>
              <p:cNvSpPr txBox="1"/>
              <p:nvPr/>
            </p:nvSpPr>
            <p:spPr>
              <a:xfrm>
                <a:off x="8016245" y="2517421"/>
                <a:ext cx="4066700" cy="40644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/>
                  <a:t>Proper acceleration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GB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3600" dirty="0">
                  <a:solidFill>
                    <a:srgbClr val="FF0000"/>
                  </a:solidFill>
                </a:endParaRPr>
              </a:p>
              <a:p>
                <a:pPr algn="ctr"/>
                <a:endParaRPr lang="en-CA" sz="1600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CA" sz="3600" dirty="0"/>
                  <a:t> number measured on an accelerometer carried with particle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AAD12A-9C56-417C-86ED-4352895E3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5" y="2517421"/>
                <a:ext cx="4066700" cy="4064446"/>
              </a:xfrm>
              <a:prstGeom prst="rect">
                <a:avLst/>
              </a:prstGeom>
              <a:blipFill>
                <a:blip r:embed="rId5"/>
                <a:stretch>
                  <a:fillRect l="-3418" t="-2675" r="-5944" b="-505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E04BFB-571A-46FD-A7EE-E3247F92FD82}"/>
              </a:ext>
            </a:extLst>
          </p:cNvPr>
          <p:cNvCxnSpPr>
            <a:cxnSpLocks/>
          </p:cNvCxnSpPr>
          <p:nvPr/>
        </p:nvCxnSpPr>
        <p:spPr>
          <a:xfrm flipH="1">
            <a:off x="1058406" y="3567378"/>
            <a:ext cx="650557" cy="249583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1B52F8D-6781-4B7F-BC2D-B1DEF467EC17}"/>
              </a:ext>
            </a:extLst>
          </p:cNvPr>
          <p:cNvCxnSpPr>
            <a:cxnSpLocks/>
          </p:cNvCxnSpPr>
          <p:nvPr/>
        </p:nvCxnSpPr>
        <p:spPr>
          <a:xfrm flipH="1" flipV="1">
            <a:off x="820790" y="1923555"/>
            <a:ext cx="865090" cy="461478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91A1B6-2D98-4108-82D6-944B3264F778}"/>
              </a:ext>
            </a:extLst>
          </p:cNvPr>
          <p:cNvCxnSpPr>
            <a:cxnSpLocks/>
          </p:cNvCxnSpPr>
          <p:nvPr/>
        </p:nvCxnSpPr>
        <p:spPr>
          <a:xfrm>
            <a:off x="1357643" y="6034960"/>
            <a:ext cx="1085753" cy="292387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166A30-A8D0-4E8C-B47A-24F02106A5D1}"/>
              </a:ext>
            </a:extLst>
          </p:cNvPr>
          <p:cNvGrpSpPr/>
          <p:nvPr/>
        </p:nvGrpSpPr>
        <p:grpSpPr>
          <a:xfrm>
            <a:off x="2354707" y="5490880"/>
            <a:ext cx="4870413" cy="1291060"/>
            <a:chOff x="2354707" y="5490880"/>
            <a:chExt cx="4870413" cy="12910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5ED2076-32EE-4849-9F74-FEB62ACB5A65}"/>
                    </a:ext>
                  </a:extLst>
                </p:cNvPr>
                <p:cNvSpPr txBox="1"/>
                <p:nvPr/>
              </p:nvSpPr>
              <p:spPr>
                <a:xfrm>
                  <a:off x="2354707" y="5641628"/>
                  <a:ext cx="2834804" cy="11403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CA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3200" dirty="0"/>
                    <a:t>lives </a:t>
                  </a:r>
                  <a:r>
                    <a:rPr lang="en-GB" sz="3200" u="sng" dirty="0"/>
                    <a:t>outside</a:t>
                  </a:r>
                  <a:r>
                    <a:rPr lang="en-GB" sz="3200" dirty="0"/>
                    <a:t> light cone</a:t>
                  </a:r>
                  <a:endParaRPr lang="en-CA" sz="3200" u="sng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65ED2076-32EE-4849-9F74-FEB62ACB5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707" y="5641628"/>
                  <a:ext cx="2834804" cy="1140312"/>
                </a:xfrm>
                <a:prstGeom prst="rect">
                  <a:avLst/>
                </a:prstGeom>
                <a:blipFill>
                  <a:blip r:embed="rId6"/>
                  <a:stretch>
                    <a:fillRect t="-1064" r="-860" b="-1648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E3FCB2B-AAB9-43E5-AB43-50FE1C9DB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002" y="5490880"/>
              <a:ext cx="1780118" cy="803598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A6E84B6-FACB-4497-B2D8-2679989840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17320" y="861840"/>
              <a:ext cx="7667640" cy="5148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A6E84B6-FACB-4497-B2D8-2679989840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7960" y="852480"/>
                <a:ext cx="7686360" cy="5167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221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044">
        <p:fade/>
      </p:transition>
    </mc:Choice>
    <mc:Fallback xmlns="">
      <p:transition spd="med" advTm="330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3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7B7F9B-82A1-4AD6-8E12-E3BAF38936B0}"/>
                  </a:ext>
                </a:extLst>
              </p:cNvPr>
              <p:cNvSpPr txBox="1"/>
              <p:nvPr/>
            </p:nvSpPr>
            <p:spPr>
              <a:xfrm>
                <a:off x="938307" y="2726671"/>
                <a:ext cx="4205193" cy="10666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GB" sz="40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7B7F9B-82A1-4AD6-8E12-E3BAF3893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07" y="2726671"/>
                <a:ext cx="4205193" cy="1066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EF2E89-198A-4C22-ADD4-5BF41F2A026B}"/>
                  </a:ext>
                </a:extLst>
              </p:cNvPr>
              <p:cNvSpPr txBox="1"/>
              <p:nvPr/>
            </p:nvSpPr>
            <p:spPr>
              <a:xfrm>
                <a:off x="9705630" y="2327428"/>
                <a:ext cx="2157663" cy="186512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sSup>
                          <m:sSup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EF2E89-198A-4C22-ADD4-5BF41F2A0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5630" y="2327428"/>
                <a:ext cx="2157663" cy="1865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E7D97B-3A94-4291-BA6A-CD08731EF139}"/>
                  </a:ext>
                </a:extLst>
              </p:cNvPr>
              <p:cNvSpPr txBox="1"/>
              <p:nvPr/>
            </p:nvSpPr>
            <p:spPr>
              <a:xfrm>
                <a:off x="188338" y="72580"/>
                <a:ext cx="8941594" cy="2254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i="1">
                        <a:solidFill>
                          <a:srgbClr val="00921C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  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E7D97B-3A94-4291-BA6A-CD08731EF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38" y="72580"/>
                <a:ext cx="8941594" cy="22548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B0CDC0-7E0F-467E-AC2D-97998F3D99D3}"/>
                  </a:ext>
                </a:extLst>
              </p:cNvPr>
              <p:cNvSpPr txBox="1"/>
              <p:nvPr/>
            </p:nvSpPr>
            <p:spPr>
              <a:xfrm>
                <a:off x="9565262" y="260638"/>
                <a:ext cx="2438400" cy="1692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921C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:r>
                  <a:rPr lang="en-CA" sz="2400" dirty="0"/>
                  <a:t>(massive bodies)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B0CDC0-7E0F-467E-AC2D-97998F3D9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262" y="260638"/>
                <a:ext cx="2438400" cy="1692771"/>
              </a:xfrm>
              <a:prstGeom prst="rect">
                <a:avLst/>
              </a:prstGeom>
              <a:blipFill>
                <a:blip r:embed="rId6"/>
                <a:stretch>
                  <a:fillRect b="-636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259A47-C90B-41C0-A79C-ED856EA68A50}"/>
                  </a:ext>
                </a:extLst>
              </p:cNvPr>
              <p:cNvSpPr txBox="1"/>
              <p:nvPr/>
            </p:nvSpPr>
            <p:spPr>
              <a:xfrm>
                <a:off x="247076" y="4192553"/>
                <a:ext cx="8941594" cy="2374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259A47-C90B-41C0-A79C-ED856EA68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76" y="4192553"/>
                <a:ext cx="8941594" cy="23741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3D4FB27-1ADF-4F05-8F72-55FC10966D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7840" y="2219400"/>
              <a:ext cx="10836720" cy="2001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3D4FB27-1ADF-4F05-8F72-55FC10966D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8480" y="2210040"/>
                <a:ext cx="10855440" cy="2019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907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20"/>
    </mc:Choice>
    <mc:Fallback xmlns="">
      <p:transition spd="slow" advTm="33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uiExpand="1" build="p"/>
      <p:bldP spid="13" grpId="0" animBg="1"/>
      <p:bldP spid="15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3ED109-E454-4301-9A3E-96D618010592}"/>
                  </a:ext>
                </a:extLst>
              </p:cNvPr>
              <p:cNvSpPr txBox="1"/>
              <p:nvPr/>
            </p:nvSpPr>
            <p:spPr>
              <a:xfrm>
                <a:off x="9566499" y="1537776"/>
                <a:ext cx="1586919" cy="11392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3ED109-E454-4301-9A3E-96D618010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499" y="1537776"/>
                <a:ext cx="1586919" cy="1139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02A84E-E40A-48F8-ADA5-78CF507DD8C3}"/>
                  </a:ext>
                </a:extLst>
              </p:cNvPr>
              <p:cNvSpPr txBox="1"/>
              <p:nvPr/>
            </p:nvSpPr>
            <p:spPr>
              <a:xfrm>
                <a:off x="514350" y="121013"/>
                <a:ext cx="8544121" cy="11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p>
                          <m:sSupPr>
                            <m:ctrlP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02A84E-E40A-48F8-ADA5-78CF507DD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121013"/>
                <a:ext cx="8544121" cy="1194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35C395-F1DA-4D65-A33F-60B0B9C1F44C}"/>
                  </a:ext>
                </a:extLst>
              </p:cNvPr>
              <p:cNvSpPr txBox="1"/>
              <p:nvPr/>
            </p:nvSpPr>
            <p:spPr>
              <a:xfrm>
                <a:off x="9028741" y="4071677"/>
                <a:ext cx="3115133" cy="27410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f>
                      <m:fPr>
                        <m:ctrlP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35C395-F1DA-4D65-A33F-60B0B9C1F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741" y="4071677"/>
                <a:ext cx="3115133" cy="27410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95A7D5-B53B-44CC-98B1-EA63B09CDA84}"/>
                  </a:ext>
                </a:extLst>
              </p:cNvPr>
              <p:cNvSpPr txBox="1"/>
              <p:nvPr/>
            </p:nvSpPr>
            <p:spPr>
              <a:xfrm>
                <a:off x="0" y="1581549"/>
                <a:ext cx="8782050" cy="11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+1−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95A7D5-B53B-44CC-98B1-EA63B09C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81549"/>
                <a:ext cx="8782050" cy="11947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9E79B1-717F-4540-A5AF-B99BE785EC8B}"/>
                  </a:ext>
                </a:extLst>
              </p:cNvPr>
              <p:cNvSpPr txBox="1"/>
              <p:nvPr/>
            </p:nvSpPr>
            <p:spPr>
              <a:xfrm>
                <a:off x="9058471" y="189197"/>
                <a:ext cx="1362880" cy="11480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9E79B1-717F-4540-A5AF-B99BE785E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471" y="189197"/>
                <a:ext cx="1362880" cy="1148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64E913-8421-4FAD-BE37-B9D1B2A2B7A4}"/>
                  </a:ext>
                </a:extLst>
              </p:cNvPr>
              <p:cNvSpPr txBox="1"/>
              <p:nvPr/>
            </p:nvSpPr>
            <p:spPr>
              <a:xfrm>
                <a:off x="0" y="2873644"/>
                <a:ext cx="10010274" cy="11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+1−</m:t>
                    </m:r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64E913-8421-4FAD-BE37-B9D1B2A2B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73644"/>
                <a:ext cx="10010274" cy="11947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0D3734-74F7-492A-A2A4-EA349F0164F7}"/>
                  </a:ext>
                </a:extLst>
              </p:cNvPr>
              <p:cNvSpPr txBox="1"/>
              <p:nvPr/>
            </p:nvSpPr>
            <p:spPr>
              <a:xfrm>
                <a:off x="-72188" y="5034481"/>
                <a:ext cx="9130659" cy="11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0D3734-74F7-492A-A2A4-EA349F016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188" y="5034481"/>
                <a:ext cx="9130659" cy="11947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95FC8B-895F-47C7-8C73-5F44ABB8F481}"/>
                  </a:ext>
                </a:extLst>
              </p:cNvPr>
              <p:cNvSpPr txBox="1"/>
              <p:nvPr/>
            </p:nvSpPr>
            <p:spPr>
              <a:xfrm>
                <a:off x="3163260" y="4265040"/>
                <a:ext cx="1362880" cy="76944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4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95FC8B-895F-47C7-8C73-5F44ABB8F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260" y="4265040"/>
                <a:ext cx="1362880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8E6C179-7573-42F6-A237-30DFA7BCFF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89200" y="6005160"/>
              <a:ext cx="2219760" cy="831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8E6C179-7573-42F6-A237-30DFA7BCFF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9840" y="5995800"/>
                <a:ext cx="2238480" cy="850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426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0"/>
    </mc:Choice>
    <mc:Fallback xmlns="">
      <p:transition spd="slow" advTm="18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/>
      <p:bldP spid="10" grpId="0" animBg="1"/>
      <p:bldP spid="11" grpId="0"/>
      <p:bldP spid="12" grpId="0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40F7C1-A5AC-4482-A9CA-2C635F280FB6}"/>
                  </a:ext>
                </a:extLst>
              </p:cNvPr>
              <p:cNvSpPr txBox="1"/>
              <p:nvPr/>
            </p:nvSpPr>
            <p:spPr>
              <a:xfrm>
                <a:off x="1368593" y="221768"/>
                <a:ext cx="9944101" cy="1194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40F7C1-A5AC-4482-A9CA-2C635F280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593" y="221768"/>
                <a:ext cx="9944101" cy="1194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9876A-D170-4A43-A78D-4AB30263AFDA}"/>
                  </a:ext>
                </a:extLst>
              </p:cNvPr>
              <p:cNvSpPr txBox="1"/>
              <p:nvPr/>
            </p:nvSpPr>
            <p:spPr>
              <a:xfrm>
                <a:off x="2190750" y="1631468"/>
                <a:ext cx="9813756" cy="2239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−3</m:t>
                    </m:r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−3</m:t>
                    </m:r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9876A-D170-4A43-A78D-4AB30263A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0" y="1631468"/>
                <a:ext cx="9813756" cy="22395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797EFA-1A4C-477B-8BE9-0B49FD2A2BD9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12921" cy="1534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797EFA-1A4C-477B-8BE9-0B49FD2A2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12921" cy="15346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C15650-C8BA-4CA3-9064-C00C0DC97EE3}"/>
                  </a:ext>
                </a:extLst>
              </p:cNvPr>
              <p:cNvSpPr txBox="1"/>
              <p:nvPr/>
            </p:nvSpPr>
            <p:spPr>
              <a:xfrm>
                <a:off x="8715571" y="2751261"/>
                <a:ext cx="1571429" cy="123226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4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C15650-C8BA-4CA3-9064-C00C0DC97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571" y="2751261"/>
                <a:ext cx="1571429" cy="1232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8F17E1-ACE2-479A-A117-65F4E2886EB7}"/>
                  </a:ext>
                </a:extLst>
              </p:cNvPr>
              <p:cNvSpPr txBox="1"/>
              <p:nvPr/>
            </p:nvSpPr>
            <p:spPr>
              <a:xfrm>
                <a:off x="2190750" y="4086004"/>
                <a:ext cx="8801100" cy="2242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−2+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−1+</m:t>
                    </m:r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8F17E1-ACE2-479A-A117-65F4E288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0" y="4086004"/>
                <a:ext cx="8801100" cy="2242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6FC24AB-55A1-4A10-8A3B-03F64109B5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2680" y="192960"/>
              <a:ext cx="9789840" cy="4676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FC24AB-55A1-4A10-8A3B-03F64109B5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3320" y="183600"/>
                <a:ext cx="9808560" cy="4695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892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15"/>
    </mc:Choice>
    <mc:Fallback xmlns="">
      <p:transition spd="slow" advTm="20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2" grpId="0" animBg="1"/>
      <p:bldP spid="1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E249EE-7ABB-4AE4-B36D-D10D4C868E6D}"/>
                  </a:ext>
                </a:extLst>
              </p:cNvPr>
              <p:cNvSpPr txBox="1"/>
              <p:nvPr/>
            </p:nvSpPr>
            <p:spPr>
              <a:xfrm>
                <a:off x="3448050" y="199804"/>
                <a:ext cx="7829550" cy="1128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−1+</m:t>
                    </m:r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E249EE-7ABB-4AE4-B36D-D10D4C86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050" y="199804"/>
                <a:ext cx="7829550" cy="11288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541354-A736-4396-BD37-1110BCA47C93}"/>
                  </a:ext>
                </a:extLst>
              </p:cNvPr>
              <p:cNvSpPr txBox="1"/>
              <p:nvPr/>
            </p:nvSpPr>
            <p:spPr>
              <a:xfrm>
                <a:off x="533400" y="1176239"/>
                <a:ext cx="2438400" cy="11288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541354-A736-4396-BD37-1110BCA47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76239"/>
                <a:ext cx="2438400" cy="1128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FFBF32-FE27-4AFA-B4C5-86954525E276}"/>
                  </a:ext>
                </a:extLst>
              </p:cNvPr>
              <p:cNvSpPr txBox="1"/>
              <p:nvPr/>
            </p:nvSpPr>
            <p:spPr>
              <a:xfrm>
                <a:off x="3448050" y="1590454"/>
                <a:ext cx="8058150" cy="347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−1+</m:t>
                    </m:r>
                    <m:r>
                      <a:rPr lang="en-GB" sz="40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sz="4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−1+</m:t>
                    </m:r>
                    <m:r>
                      <a:rPr lang="en-GB" sz="40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GB" sz="4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−1+</m:t>
                    </m:r>
                    <m:r>
                      <a:rPr lang="en-GB" sz="40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FFBF32-FE27-4AFA-B4C5-86954525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050" y="1590454"/>
                <a:ext cx="8058150" cy="34746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21BBF5-4C2D-4299-8E61-968F7F7FE216}"/>
                  </a:ext>
                </a:extLst>
              </p:cNvPr>
              <p:cNvSpPr txBox="1"/>
              <p:nvPr/>
            </p:nvSpPr>
            <p:spPr>
              <a:xfrm>
                <a:off x="7939757" y="5126238"/>
                <a:ext cx="3337843" cy="15319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21BBF5-4C2D-4299-8E61-968F7F7FE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57" y="5126238"/>
                <a:ext cx="3337843" cy="15319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1656BE-8896-42CC-80AF-52861F547F80}"/>
                  </a:ext>
                </a:extLst>
              </p:cNvPr>
              <p:cNvSpPr txBox="1"/>
              <p:nvPr/>
            </p:nvSpPr>
            <p:spPr>
              <a:xfrm>
                <a:off x="637674" y="5085383"/>
                <a:ext cx="6610350" cy="16450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1656BE-8896-42CC-80AF-52861F547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74" y="5085383"/>
                <a:ext cx="6610350" cy="1645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5738653-71FA-4BC1-9A20-71204A723C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42560" y="1177920"/>
              <a:ext cx="6820920" cy="5156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5738653-71FA-4BC1-9A20-71204A723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3200" y="1168560"/>
                <a:ext cx="6839640" cy="5175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5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46"/>
    </mc:Choice>
    <mc:Fallback xmlns="">
      <p:transition spd="slow" advTm="19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uiExpand="1" build="p"/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6487D-2319-4940-88E6-33FE5934826D}"/>
                  </a:ext>
                </a:extLst>
              </p:cNvPr>
              <p:cNvSpPr txBox="1"/>
              <p:nvPr/>
            </p:nvSpPr>
            <p:spPr>
              <a:xfrm>
                <a:off x="209550" y="212594"/>
                <a:ext cx="5314950" cy="1334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6487D-2319-4940-88E6-33FE5934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212594"/>
                <a:ext cx="5314950" cy="13342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782FF-5EA1-4775-8E66-4BB1D76EE00C}"/>
                  </a:ext>
                </a:extLst>
              </p:cNvPr>
              <p:cNvSpPr txBox="1"/>
              <p:nvPr/>
            </p:nvSpPr>
            <p:spPr>
              <a:xfrm>
                <a:off x="495300" y="3354388"/>
                <a:ext cx="3581400" cy="13342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A782FF-5EA1-4775-8E66-4BB1D76EE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3354388"/>
                <a:ext cx="3581400" cy="1334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2D6783-AE17-4069-A541-AA230E87DAD6}"/>
                  </a:ext>
                </a:extLst>
              </p:cNvPr>
              <p:cNvSpPr txBox="1"/>
              <p:nvPr/>
            </p:nvSpPr>
            <p:spPr>
              <a:xfrm>
                <a:off x="9191625" y="211120"/>
                <a:ext cx="2790825" cy="13357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2D6783-AE17-4069-A541-AA230E87D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625" y="211120"/>
                <a:ext cx="2790825" cy="1335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99AE3E-F89F-42A5-B144-47F67209B6B0}"/>
                  </a:ext>
                </a:extLst>
              </p:cNvPr>
              <p:cNvSpPr txBox="1"/>
              <p:nvPr/>
            </p:nvSpPr>
            <p:spPr>
              <a:xfrm>
                <a:off x="6200777" y="257831"/>
                <a:ext cx="2790825" cy="12438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99AE3E-F89F-42A5-B144-47F67209B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777" y="257831"/>
                <a:ext cx="2790825" cy="1243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82F25C-FCC7-4CA5-9CC7-5E587385573C}"/>
                  </a:ext>
                </a:extLst>
              </p:cNvPr>
              <p:cNvSpPr txBox="1"/>
              <p:nvPr/>
            </p:nvSpPr>
            <p:spPr>
              <a:xfrm>
                <a:off x="495300" y="5161161"/>
                <a:ext cx="3581400" cy="13342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82F25C-FCC7-4CA5-9CC7-5E587385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5161161"/>
                <a:ext cx="3581400" cy="13342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15B62C-8956-49B8-87C0-56E40FD470AB}"/>
                  </a:ext>
                </a:extLst>
              </p:cNvPr>
              <p:cNvSpPr txBox="1"/>
              <p:nvPr/>
            </p:nvSpPr>
            <p:spPr>
              <a:xfrm>
                <a:off x="4210050" y="3567555"/>
                <a:ext cx="7143750" cy="8309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15B62C-8956-49B8-87C0-56E40FD47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050" y="3567555"/>
                <a:ext cx="714375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D6E6F2A-FBC4-4998-99BE-E0F6D90E60F1}"/>
              </a:ext>
            </a:extLst>
          </p:cNvPr>
          <p:cNvGrpSpPr/>
          <p:nvPr/>
        </p:nvGrpSpPr>
        <p:grpSpPr>
          <a:xfrm>
            <a:off x="0" y="1658038"/>
            <a:ext cx="2713537" cy="1515117"/>
            <a:chOff x="0" y="1658038"/>
            <a:chExt cx="2713537" cy="15151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8FC724-842D-412E-9753-A33B90E813EC}"/>
                </a:ext>
              </a:extLst>
            </p:cNvPr>
            <p:cNvSpPr txBox="1"/>
            <p:nvPr/>
          </p:nvSpPr>
          <p:spPr>
            <a:xfrm>
              <a:off x="0" y="2219048"/>
              <a:ext cx="27135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Simple Harmonic</a:t>
              </a:r>
            </a:p>
            <a:p>
              <a:pPr algn="ctr"/>
              <a:r>
                <a:rPr lang="en-GB" sz="2800" dirty="0"/>
                <a:t>Oscillator </a:t>
              </a:r>
              <a:endParaRPr lang="en-CA" sz="2800" dirty="0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5EA228B2-106D-4AB0-BF20-564E109E695E}"/>
                </a:ext>
              </a:extLst>
            </p:cNvPr>
            <p:cNvSpPr/>
            <p:nvPr/>
          </p:nvSpPr>
          <p:spPr>
            <a:xfrm rot="5400000">
              <a:off x="1030450" y="837137"/>
              <a:ext cx="587047" cy="222885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44706F-F0EB-44CA-B20F-B79317C5EEDA}"/>
              </a:ext>
            </a:extLst>
          </p:cNvPr>
          <p:cNvGrpSpPr/>
          <p:nvPr/>
        </p:nvGrpSpPr>
        <p:grpSpPr>
          <a:xfrm>
            <a:off x="2714622" y="1655363"/>
            <a:ext cx="1882276" cy="1541155"/>
            <a:chOff x="2714622" y="1655363"/>
            <a:chExt cx="1882276" cy="15411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008A2A-0E75-47CB-B137-51F8B3EC00E3}"/>
                </a:ext>
              </a:extLst>
            </p:cNvPr>
            <p:cNvSpPr txBox="1"/>
            <p:nvPr/>
          </p:nvSpPr>
          <p:spPr>
            <a:xfrm>
              <a:off x="2714622" y="2242411"/>
              <a:ext cx="188227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Newtonian</a:t>
              </a:r>
              <a:br>
                <a:rPr lang="en-GB" sz="2800" dirty="0"/>
              </a:br>
              <a:r>
                <a:rPr lang="en-GB" sz="2800" dirty="0"/>
                <a:t>Orbits</a:t>
              </a:r>
              <a:endParaRPr lang="en-CA" sz="2800" dirty="0"/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5038C00B-0DE4-45AC-906E-936EC93A0A46}"/>
                </a:ext>
              </a:extLst>
            </p:cNvPr>
            <p:cNvSpPr/>
            <p:nvPr/>
          </p:nvSpPr>
          <p:spPr>
            <a:xfrm rot="5400000">
              <a:off x="3049751" y="1682187"/>
              <a:ext cx="587047" cy="533400"/>
            </a:xfrm>
            <a:prstGeom prst="rightBrace">
              <a:avLst>
                <a:gd name="adj1" fmla="val 8333"/>
                <a:gd name="adj2" fmla="val 30952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FE1F9-9686-4564-AC10-B92F561C2B2D}"/>
              </a:ext>
            </a:extLst>
          </p:cNvPr>
          <p:cNvGrpSpPr/>
          <p:nvPr/>
        </p:nvGrpSpPr>
        <p:grpSpPr>
          <a:xfrm>
            <a:off x="4295774" y="1655366"/>
            <a:ext cx="3347246" cy="1249617"/>
            <a:chOff x="4295774" y="1655366"/>
            <a:chExt cx="3347246" cy="12496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7BA94E-8DC2-4684-93CA-C3E00798551C}"/>
                </a:ext>
              </a:extLst>
            </p:cNvPr>
            <p:cNvSpPr txBox="1"/>
            <p:nvPr/>
          </p:nvSpPr>
          <p:spPr>
            <a:xfrm>
              <a:off x="4758534" y="2320208"/>
              <a:ext cx="28844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/>
                <a:t>G.R. correction</a:t>
              </a:r>
              <a:endParaRPr lang="en-CA" sz="3200" dirty="0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5066D3D4-A1B1-43DA-8E49-31E0F9EBCBE7}"/>
                </a:ext>
              </a:extLst>
            </p:cNvPr>
            <p:cNvSpPr/>
            <p:nvPr/>
          </p:nvSpPr>
          <p:spPr>
            <a:xfrm rot="5400000">
              <a:off x="4578513" y="1372627"/>
              <a:ext cx="587047" cy="1152525"/>
            </a:xfrm>
            <a:prstGeom prst="rightBrace">
              <a:avLst>
                <a:gd name="adj1" fmla="val 8333"/>
                <a:gd name="adj2" fmla="val 1776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29079-D667-4FB9-BD5F-6316AE2B89CD}"/>
              </a:ext>
            </a:extLst>
          </p:cNvPr>
          <p:cNvGrpSpPr/>
          <p:nvPr/>
        </p:nvGrpSpPr>
        <p:grpSpPr>
          <a:xfrm>
            <a:off x="4210051" y="5374328"/>
            <a:ext cx="7981950" cy="1445572"/>
            <a:chOff x="4210051" y="5374328"/>
            <a:chExt cx="7981950" cy="14455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451509-5E4B-45F8-9047-65B9E0801E8E}"/>
                    </a:ext>
                  </a:extLst>
                </p:cNvPr>
                <p:cNvSpPr txBox="1"/>
                <p:nvPr/>
              </p:nvSpPr>
              <p:spPr>
                <a:xfrm>
                  <a:off x="4210051" y="5374328"/>
                  <a:ext cx="7981950" cy="90794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800" i="1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GB" sz="48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=1+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func>
                          <m:func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451509-5E4B-45F8-9047-65B9E0801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051" y="5374328"/>
                  <a:ext cx="7981950" cy="90794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11B7DC-5AA1-4B86-8829-FD2A95592A05}"/>
                </a:ext>
              </a:extLst>
            </p:cNvPr>
            <p:cNvSpPr txBox="1"/>
            <p:nvPr/>
          </p:nvSpPr>
          <p:spPr>
            <a:xfrm>
              <a:off x="7400925" y="6235125"/>
              <a:ext cx="3581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/>
                <a:t>(equation of ellipse)</a:t>
              </a:r>
              <a:endParaRPr lang="en-CA" sz="32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A9AE995-F48C-477D-B927-CB83F7BA0F5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89160" y="2052000"/>
              <a:ext cx="2180160" cy="4125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A9AE995-F48C-477D-B927-CB83F7BA0F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9800" y="2042640"/>
                <a:ext cx="2198880" cy="4144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027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17"/>
    </mc:Choice>
    <mc:Fallback xmlns="">
      <p:transition spd="slow" advTm="38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AAC3D0-743A-424C-ADAD-CBECD0DA69C2}"/>
                  </a:ext>
                </a:extLst>
              </p:cNvPr>
              <p:cNvSpPr txBox="1"/>
              <p:nvPr/>
            </p:nvSpPr>
            <p:spPr>
              <a:xfrm>
                <a:off x="364099" y="1737447"/>
                <a:ext cx="9378270" cy="1015663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6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AAC3D0-743A-424C-ADAD-CBECD0DA6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99" y="1737447"/>
                <a:ext cx="9378270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757092-26F3-4667-AE49-BFA6267AFECB}"/>
                  </a:ext>
                </a:extLst>
              </p:cNvPr>
              <p:cNvSpPr txBox="1"/>
              <p:nvPr/>
            </p:nvSpPr>
            <p:spPr>
              <a:xfrm>
                <a:off x="0" y="2849638"/>
                <a:ext cx="12192000" cy="4015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3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3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3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GB" sz="3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+⋯</m:t>
                            </m:r>
                          </m:e>
                        </m:d>
                      </m:e>
                      <m:sup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3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3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3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GB" sz="3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3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sz="3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GB" sz="33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3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GB" sz="3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3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3300" b="0" i="1" smtClean="0">
                        <a:latin typeface="Cambria Math" panose="02040503050406030204" pitchFamily="18" charset="0"/>
                      </a:rPr>
                      <m:t>+⋯=1+</m:t>
                    </m:r>
                    <m:r>
                      <a:rPr lang="en-GB" sz="3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GB" sz="3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33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3300" b="0" i="1" smtClean="0">
                                <a:latin typeface="Cambria Math" panose="02040503050406030204" pitchFamily="18" charset="0"/>
                              </a:rPr>
                              <m:t>+⋯</m:t>
                            </m:r>
                          </m:e>
                        </m:d>
                      </m:e>
                      <m:sup>
                        <m:r>
                          <a:rPr lang="en-GB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300" dirty="0"/>
                  <a:t> </a:t>
                </a:r>
              </a:p>
              <a:p>
                <a:endParaRPr lang="en-CA" sz="2400" dirty="0"/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func>
                              <m:func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6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757092-26F3-4667-AE49-BFA6267A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49638"/>
                <a:ext cx="12192000" cy="40152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888522-1060-4353-8E2B-DD701CA46E87}"/>
                  </a:ext>
                </a:extLst>
              </p:cNvPr>
              <p:cNvSpPr txBox="1"/>
              <p:nvPr/>
            </p:nvSpPr>
            <p:spPr>
              <a:xfrm>
                <a:off x="209550" y="212594"/>
                <a:ext cx="5314950" cy="1334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888522-1060-4353-8E2B-DD701CA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212594"/>
                <a:ext cx="5314950" cy="133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3417F-9AB6-4D9E-9541-5662460B6741}"/>
                  </a:ext>
                </a:extLst>
              </p:cNvPr>
              <p:cNvSpPr txBox="1"/>
              <p:nvPr/>
            </p:nvSpPr>
            <p:spPr>
              <a:xfrm>
                <a:off x="9191625" y="211120"/>
                <a:ext cx="2790825" cy="13357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3417F-9AB6-4D9E-9541-5662460B6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625" y="211120"/>
                <a:ext cx="2790825" cy="1335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001F36-F750-413F-A8AF-C2991436D4A0}"/>
                  </a:ext>
                </a:extLst>
              </p:cNvPr>
              <p:cNvSpPr txBox="1"/>
              <p:nvPr/>
            </p:nvSpPr>
            <p:spPr>
              <a:xfrm>
                <a:off x="6200777" y="257831"/>
                <a:ext cx="2790825" cy="12438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001F36-F750-413F-A8AF-C2991436D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777" y="257831"/>
                <a:ext cx="2790825" cy="12438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30E9708-38B4-48FE-92AA-67BBF73FB1BC}"/>
              </a:ext>
            </a:extLst>
          </p:cNvPr>
          <p:cNvGrpSpPr/>
          <p:nvPr/>
        </p:nvGrpSpPr>
        <p:grpSpPr>
          <a:xfrm>
            <a:off x="3497943" y="4914389"/>
            <a:ext cx="7078617" cy="784830"/>
            <a:chOff x="3497943" y="4914389"/>
            <a:chExt cx="7078617" cy="784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8391F45-F88D-4790-863F-393F7815CD7E}"/>
                    </a:ext>
                  </a:extLst>
                </p:cNvPr>
                <p:cNvSpPr txBox="1"/>
                <p:nvPr/>
              </p:nvSpPr>
              <p:spPr>
                <a:xfrm>
                  <a:off x="4319587" y="4914389"/>
                  <a:ext cx="6256973" cy="78483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=1+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func>
                          <m:func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8391F45-F88D-4790-863F-393F7815C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9587" y="4914389"/>
                  <a:ext cx="6256973" cy="7848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9BC1D6-E4CD-4493-A38E-E28AED999112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3497943" y="5306804"/>
              <a:ext cx="821644" cy="15056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18A26C-EA71-42D0-90D7-F713308EE96F}"/>
                  </a:ext>
                </a:extLst>
              </p:cNvPr>
              <p:cNvSpPr txBox="1"/>
              <p:nvPr/>
            </p:nvSpPr>
            <p:spPr>
              <a:xfrm>
                <a:off x="9966428" y="1783613"/>
                <a:ext cx="1991673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18A26C-EA71-42D0-90D7-F713308E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428" y="1783613"/>
                <a:ext cx="1991673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0F7E9D2-75F6-47C1-A287-BB24B85BD6A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200" y="1153080"/>
              <a:ext cx="10798920" cy="5124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0F7E9D2-75F6-47C1-A287-BB24B85BD6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840" y="1143720"/>
                <a:ext cx="10817640" cy="5143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927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226">
        <p:fade/>
      </p:transition>
    </mc:Choice>
    <mc:Fallback xmlns="">
      <p:transition spd="med" advTm="612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uiExpand="1" build="p"/>
      <p:bldP spid="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ABC686-292F-40B5-B27E-88A66485339C}"/>
                  </a:ext>
                </a:extLst>
              </p:cNvPr>
              <p:cNvSpPr txBox="1"/>
              <p:nvPr/>
            </p:nvSpPr>
            <p:spPr>
              <a:xfrm>
                <a:off x="96252" y="-48126"/>
                <a:ext cx="8660021" cy="2162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=1+2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𝑒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ABC686-292F-40B5-B27E-88A664853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-48126"/>
                <a:ext cx="8660021" cy="2162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30852-F556-4BC4-B70F-BEC9F418849E}"/>
                  </a:ext>
                </a:extLst>
              </p:cNvPr>
              <p:cNvSpPr txBox="1"/>
              <p:nvPr/>
            </p:nvSpPr>
            <p:spPr>
              <a:xfrm>
                <a:off x="4213768" y="1935160"/>
                <a:ext cx="7881980" cy="28082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40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30852-F556-4BC4-B70F-BEC9F4188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768" y="1935160"/>
                <a:ext cx="7881980" cy="280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899C0-12D6-417C-9281-A02D973D91C6}"/>
                  </a:ext>
                </a:extLst>
              </p:cNvPr>
              <p:cNvSpPr txBox="1"/>
              <p:nvPr/>
            </p:nvSpPr>
            <p:spPr>
              <a:xfrm>
                <a:off x="96252" y="4671295"/>
                <a:ext cx="10611853" cy="2162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=1+2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𝑒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𝑒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E899C0-12D6-417C-9281-A02D973D9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4671295"/>
                <a:ext cx="10611853" cy="2162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72A535-97DE-42C3-842C-F591310829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1320" y="807120"/>
              <a:ext cx="6978600" cy="3993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72A535-97DE-42C3-842C-F591310829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1960" y="797760"/>
                <a:ext cx="6997320" cy="4012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99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9"/>
    </mc:Choice>
    <mc:Fallback xmlns="">
      <p:transition spd="slow" advTm="12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299459-820F-4BB9-B22E-F153AEB1D187}"/>
                  </a:ext>
                </a:extLst>
              </p:cNvPr>
              <p:cNvSpPr txBox="1"/>
              <p:nvPr/>
            </p:nvSpPr>
            <p:spPr>
              <a:xfrm>
                <a:off x="72190" y="75233"/>
                <a:ext cx="10611853" cy="1127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𝑒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299459-820F-4BB9-B22E-F153AEB1D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0" y="75233"/>
                <a:ext cx="10611853" cy="1127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7FF7A5-E120-4530-8FA2-0CFFB1EFE27E}"/>
                  </a:ext>
                </a:extLst>
              </p:cNvPr>
              <p:cNvSpPr txBox="1"/>
              <p:nvPr/>
            </p:nvSpPr>
            <p:spPr>
              <a:xfrm>
                <a:off x="135989" y="1391931"/>
                <a:ext cx="11765279" cy="10135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7FF7A5-E120-4530-8FA2-0CFFB1EFE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9" y="1391931"/>
                <a:ext cx="11765279" cy="1013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276C66-81E0-422B-B360-7C77DFAA5BD4}"/>
                  </a:ext>
                </a:extLst>
              </p:cNvPr>
              <p:cNvSpPr txBox="1"/>
              <p:nvPr/>
            </p:nvSpPr>
            <p:spPr>
              <a:xfrm>
                <a:off x="2514180" y="7277672"/>
                <a:ext cx="4512262" cy="965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   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276C66-81E0-422B-B360-7C77DFAA5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180" y="7277672"/>
                <a:ext cx="4512262" cy="9653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1A1BB3-5D07-47EE-9B93-0C08FE1E6B4A}"/>
                  </a:ext>
                </a:extLst>
              </p:cNvPr>
              <p:cNvSpPr txBox="1"/>
              <p:nvPr/>
            </p:nvSpPr>
            <p:spPr>
              <a:xfrm>
                <a:off x="0" y="2709677"/>
                <a:ext cx="12056011" cy="957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35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5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5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den>
                    </m:f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5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func>
                      <m:func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5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5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func>
                      <m:func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5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35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1A1BB3-5D07-47EE-9B93-0C08FE1E6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09677"/>
                <a:ext cx="12056011" cy="9576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D53088-F2CB-49AB-85F8-3E1A4B4B8B98}"/>
                  </a:ext>
                </a:extLst>
              </p:cNvPr>
              <p:cNvSpPr txBox="1"/>
              <p:nvPr/>
            </p:nvSpPr>
            <p:spPr>
              <a:xfrm>
                <a:off x="0" y="3894719"/>
                <a:ext cx="10114671" cy="1577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GB" sz="36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3600" b="0" dirty="0"/>
                  <a:t>          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D53088-F2CB-49AB-85F8-3E1A4B4B8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4719"/>
                <a:ext cx="10114671" cy="1577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6B8255-A4A5-488F-8D99-503977489F89}"/>
                  </a:ext>
                </a:extLst>
              </p:cNvPr>
              <p:cNvSpPr txBox="1"/>
              <p:nvPr/>
            </p:nvSpPr>
            <p:spPr>
              <a:xfrm>
                <a:off x="135989" y="5858166"/>
                <a:ext cx="12056011" cy="920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6B8255-A4A5-488F-8D99-503977489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9" y="5858166"/>
                <a:ext cx="12056011" cy="9203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B8E109-2B8D-46EE-8FBB-59CF23751C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760" y="1044000"/>
              <a:ext cx="11381040" cy="388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B8E109-2B8D-46EE-8FBB-59CF23751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400" y="1034640"/>
                <a:ext cx="11399760" cy="3906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668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85"/>
    </mc:Choice>
    <mc:Fallback xmlns="">
      <p:transition spd="slow" advTm="19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ABE9E-D150-4833-AA9F-F68CD1D4D374}"/>
                  </a:ext>
                </a:extLst>
              </p:cNvPr>
              <p:cNvSpPr txBox="1"/>
              <p:nvPr/>
            </p:nvSpPr>
            <p:spPr>
              <a:xfrm>
                <a:off x="72190" y="75233"/>
                <a:ext cx="10611853" cy="1127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𝑒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ABE9E-D150-4833-AA9F-F68CD1D4D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0" y="75233"/>
                <a:ext cx="10611853" cy="1127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60383A-F644-445C-99FC-1E4066B03898}"/>
                  </a:ext>
                </a:extLst>
              </p:cNvPr>
              <p:cNvSpPr txBox="1"/>
              <p:nvPr/>
            </p:nvSpPr>
            <p:spPr>
              <a:xfrm>
                <a:off x="135989" y="1314301"/>
                <a:ext cx="12056011" cy="920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3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2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60383A-F644-445C-99FC-1E4066B03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9" y="1314301"/>
                <a:ext cx="12056011" cy="9203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CEF1BD-FD0D-4E21-8D07-6C4A82E6C008}"/>
                  </a:ext>
                </a:extLst>
              </p:cNvPr>
              <p:cNvSpPr txBox="1"/>
              <p:nvPr/>
            </p:nvSpPr>
            <p:spPr>
              <a:xfrm>
                <a:off x="4644682" y="2346261"/>
                <a:ext cx="145131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CEF1BD-FD0D-4E21-8D07-6C4A82E6C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82" y="2346261"/>
                <a:ext cx="145131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66516F-735D-401A-8933-A5E04B738D02}"/>
                  </a:ext>
                </a:extLst>
              </p:cNvPr>
              <p:cNvSpPr txBox="1"/>
              <p:nvPr/>
            </p:nvSpPr>
            <p:spPr>
              <a:xfrm>
                <a:off x="6650316" y="2346261"/>
                <a:ext cx="151931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66516F-735D-401A-8933-A5E04B738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316" y="2346261"/>
                <a:ext cx="151931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A959A8-708F-42DE-9230-392E026EB504}"/>
                  </a:ext>
                </a:extLst>
              </p:cNvPr>
              <p:cNvSpPr txBox="1"/>
              <p:nvPr/>
            </p:nvSpPr>
            <p:spPr>
              <a:xfrm>
                <a:off x="9178799" y="2234681"/>
                <a:ext cx="2511453" cy="965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A959A8-708F-42DE-9230-392E026EB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799" y="2234681"/>
                <a:ext cx="2511453" cy="9653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1387-8909-40AC-84EF-E459C186E6DC}"/>
                  </a:ext>
                </a:extLst>
              </p:cNvPr>
              <p:cNvSpPr txBox="1"/>
              <p:nvPr/>
            </p:nvSpPr>
            <p:spPr>
              <a:xfrm>
                <a:off x="9178799" y="3200073"/>
                <a:ext cx="251145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000" b="0" dirty="0"/>
                  <a:t>Take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CF1387-8909-40AC-84EF-E459C186E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799" y="3200073"/>
                <a:ext cx="2511453" cy="707886"/>
              </a:xfrm>
              <a:prstGeom prst="rect">
                <a:avLst/>
              </a:prstGeom>
              <a:blipFill>
                <a:blip r:embed="rId8"/>
                <a:stretch>
                  <a:fillRect l="-8738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07478F-B343-48FA-B789-AEFC16C93914}"/>
                  </a:ext>
                </a:extLst>
              </p:cNvPr>
              <p:cNvSpPr txBox="1"/>
              <p:nvPr/>
            </p:nvSpPr>
            <p:spPr>
              <a:xfrm>
                <a:off x="135989" y="4165465"/>
                <a:ext cx="11765279" cy="1013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07478F-B343-48FA-B789-AEFC16C93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9" y="4165465"/>
                <a:ext cx="11765279" cy="10135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5C6BE8-4222-49C3-B917-33727BF99869}"/>
                  </a:ext>
                </a:extLst>
              </p:cNvPr>
              <p:cNvSpPr txBox="1"/>
              <p:nvPr/>
            </p:nvSpPr>
            <p:spPr>
              <a:xfrm>
                <a:off x="176849" y="5436518"/>
                <a:ext cx="9112148" cy="1013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5C6BE8-4222-49C3-B917-33727BF99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9" y="5436518"/>
                <a:ext cx="9112148" cy="10135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14BFA4-7F4C-4A79-A6F7-F468589491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89920" y="892080"/>
              <a:ext cx="5938200" cy="553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14BFA4-7F4C-4A79-A6F7-F468589491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80560" y="882720"/>
                <a:ext cx="5956920" cy="555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293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23"/>
    </mc:Choice>
    <mc:Fallback xmlns="">
      <p:transition spd="slow" advTm="34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18C1E7-B04A-4119-8A9B-0B5152FB51C3}"/>
                  </a:ext>
                </a:extLst>
              </p:cNvPr>
              <p:cNvSpPr txBox="1"/>
              <p:nvPr/>
            </p:nvSpPr>
            <p:spPr>
              <a:xfrm>
                <a:off x="0" y="2589899"/>
                <a:ext cx="12205143" cy="2847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CA" sz="4800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4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func>
                          <m:func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GB" sz="3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func>
                          <m:func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sSup>
                          <m:sSupPr>
                            <m:ctrlP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3400" dirty="0"/>
                  <a:t> 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4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𝛼𝜙</m:t>
                        </m:r>
                        <m:func>
                          <m:func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34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18C1E7-B04A-4119-8A9B-0B5152FB5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89899"/>
                <a:ext cx="12205143" cy="2847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E606D0-15FF-4DDB-97D3-5C8F84570E74}"/>
                  </a:ext>
                </a:extLst>
              </p:cNvPr>
              <p:cNvSpPr txBox="1"/>
              <p:nvPr/>
            </p:nvSpPr>
            <p:spPr>
              <a:xfrm>
                <a:off x="72188" y="1067029"/>
                <a:ext cx="9112148" cy="1013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E606D0-15FF-4DDB-97D3-5C8F84570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8" y="1067029"/>
                <a:ext cx="9112148" cy="1013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4F41C8-22D7-4432-B8CC-0FB6E62BC6B6}"/>
                  </a:ext>
                </a:extLst>
              </p:cNvPr>
              <p:cNvSpPr txBox="1"/>
              <p:nvPr/>
            </p:nvSpPr>
            <p:spPr>
              <a:xfrm>
                <a:off x="72188" y="170992"/>
                <a:ext cx="393710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𝑒</m:t>
                      </m:r>
                      <m:func>
                        <m:func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4F41C8-22D7-4432-B8CC-0FB6E62BC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8" y="170992"/>
                <a:ext cx="393710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D94BEC-9C82-4DBC-90F0-224F9E86259D}"/>
              </a:ext>
            </a:extLst>
          </p:cNvPr>
          <p:cNvCxnSpPr>
            <a:cxnSpLocks/>
          </p:cNvCxnSpPr>
          <p:nvPr/>
        </p:nvCxnSpPr>
        <p:spPr>
          <a:xfrm>
            <a:off x="182880" y="2335237"/>
            <a:ext cx="11774658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F5CBA4-944E-48A7-B6E0-D5A523186858}"/>
              </a:ext>
            </a:extLst>
          </p:cNvPr>
          <p:cNvGrpSpPr/>
          <p:nvPr/>
        </p:nvGrpSpPr>
        <p:grpSpPr>
          <a:xfrm>
            <a:off x="5362264" y="5294032"/>
            <a:ext cx="3822072" cy="1237026"/>
            <a:chOff x="5362264" y="5294032"/>
            <a:chExt cx="3822072" cy="12370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9A521D-7DC5-4C66-934C-6A4FD460AF6A}"/>
                </a:ext>
              </a:extLst>
            </p:cNvPr>
            <p:cNvSpPr txBox="1"/>
            <p:nvPr/>
          </p:nvSpPr>
          <p:spPr>
            <a:xfrm>
              <a:off x="5362264" y="5946283"/>
              <a:ext cx="3822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Advance of Perihelion</a:t>
              </a:r>
              <a:endParaRPr lang="en-CA" sz="3200" dirty="0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E0E02964-6C98-4982-95D3-9FE9EA55FA8E}"/>
                </a:ext>
              </a:extLst>
            </p:cNvPr>
            <p:cNvSpPr/>
            <p:nvPr/>
          </p:nvSpPr>
          <p:spPr>
            <a:xfrm rot="5400000">
              <a:off x="6851361" y="4824419"/>
              <a:ext cx="584775" cy="1524001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2068C8B-C569-4DD9-B733-EF66F1028A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2960" y="863640"/>
              <a:ext cx="7848360" cy="445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2068C8B-C569-4DD9-B733-EF66F1028A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2320" y="854280"/>
                <a:ext cx="7867080" cy="4474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6426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4"/>
    </mc:Choice>
    <mc:Fallback xmlns="">
      <p:transition spd="slow" advTm="14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19717E-F0A7-4363-B4B7-2DEB0D330C68}"/>
                  </a:ext>
                </a:extLst>
              </p:cNvPr>
              <p:cNvSpPr txBox="1"/>
              <p:nvPr/>
            </p:nvSpPr>
            <p:spPr>
              <a:xfrm>
                <a:off x="316932" y="53179"/>
                <a:ext cx="11486189" cy="2887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>
                    <a:solidFill>
                      <a:schemeClr val="tx1"/>
                    </a:solidFill>
                  </a:rPr>
                  <a:t>Path 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GB" sz="4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⃗"/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4400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4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GB" sz="4400" dirty="0">
                    <a:solidFill>
                      <a:schemeClr val="tx1"/>
                    </a:solidFill>
                  </a:rPr>
                  <a:t> </a:t>
                </a:r>
                <a:r>
                  <a:rPr lang="en-CA" sz="4400" dirty="0">
                    <a:solidFill>
                      <a:schemeClr val="tx1"/>
                    </a:solidFill>
                  </a:rPr>
                  <a:t>is called a </a:t>
                </a:r>
                <a:r>
                  <a:rPr lang="en-CA" sz="4400" b="1" dirty="0">
                    <a:solidFill>
                      <a:srgbClr val="0070C0"/>
                    </a:solidFill>
                  </a:rPr>
                  <a:t>GEODESIC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400" dirty="0"/>
                  <a:t>“straightest possible path” through spacetime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400" b="1" u="sng" dirty="0"/>
                  <a:t>Gravity</a:t>
                </a:r>
                <a:r>
                  <a:rPr lang="en-CA" sz="4400" dirty="0"/>
                  <a:t> = natural motion of objects along </a:t>
                </a:r>
                <a:r>
                  <a:rPr lang="en-CA" sz="4400" dirty="0">
                    <a:solidFill>
                      <a:srgbClr val="0070C0"/>
                    </a:solidFill>
                  </a:rPr>
                  <a:t>geodesics</a:t>
                </a:r>
                <a:r>
                  <a:rPr lang="en-CA" sz="4400" dirty="0"/>
                  <a:t> through curved spacetime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19717E-F0A7-4363-B4B7-2DEB0D33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2" y="53179"/>
                <a:ext cx="11486189" cy="2887394"/>
              </a:xfrm>
              <a:prstGeom prst="rect">
                <a:avLst/>
              </a:prstGeom>
              <a:blipFill>
                <a:blip r:embed="rId3"/>
                <a:stretch>
                  <a:fillRect l="-2176" t="-1268" b="-9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1639100B-13E6-4C04-AB33-B0040D9BB2D0}"/>
              </a:ext>
            </a:extLst>
          </p:cNvPr>
          <p:cNvGrpSpPr/>
          <p:nvPr/>
        </p:nvGrpSpPr>
        <p:grpSpPr>
          <a:xfrm>
            <a:off x="8092228" y="2931870"/>
            <a:ext cx="3844998" cy="3805237"/>
            <a:chOff x="6750327" y="948735"/>
            <a:chExt cx="4948811" cy="489763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C6BFA2-D8CD-4A6B-A31D-1763E7FF0E43}"/>
                </a:ext>
              </a:extLst>
            </p:cNvPr>
            <p:cNvSpPr/>
            <p:nvPr/>
          </p:nvSpPr>
          <p:spPr>
            <a:xfrm rot="16200000">
              <a:off x="6775915" y="923147"/>
              <a:ext cx="4897635" cy="49488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51" name="Picture 2" descr="Iss, Space Station, International Space Station, Dock">
              <a:extLst>
                <a:ext uri="{FF2B5EF4-FFF2-40B4-BE49-F238E27FC236}">
                  <a16:creationId xmlns:a16="http://schemas.microsoft.com/office/drawing/2014/main" id="{8DAD00A6-F1A0-44B9-B59F-276A9D652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807" y="1049181"/>
              <a:ext cx="1871440" cy="122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Earth, Planet, Space, World, Blue Planet, Outer Space">
              <a:extLst>
                <a:ext uri="{FF2B5EF4-FFF2-40B4-BE49-F238E27FC236}">
                  <a16:creationId xmlns:a16="http://schemas.microsoft.com/office/drawing/2014/main" id="{5A62D012-C444-4069-A8D2-9EBB22CD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6947" y="3021238"/>
              <a:ext cx="2289629" cy="2289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4AD3F2-4BAB-4D1B-8896-977360ABC5FA}"/>
              </a:ext>
            </a:extLst>
          </p:cNvPr>
          <p:cNvGrpSpPr/>
          <p:nvPr/>
        </p:nvGrpSpPr>
        <p:grpSpPr>
          <a:xfrm>
            <a:off x="8256097" y="3393240"/>
            <a:ext cx="4351753" cy="4355686"/>
            <a:chOff x="6961239" y="1542554"/>
            <a:chExt cx="5601044" cy="5606106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1446A7A3-FF25-46F8-8E0D-CC1FAE6F1951}"/>
                </a:ext>
              </a:extLst>
            </p:cNvPr>
            <p:cNvSpPr/>
            <p:nvPr/>
          </p:nvSpPr>
          <p:spPr>
            <a:xfrm rot="16200000">
              <a:off x="6961239" y="1547616"/>
              <a:ext cx="5601044" cy="5601044"/>
            </a:xfrm>
            <a:prstGeom prst="arc">
              <a:avLst>
                <a:gd name="adj1" fmla="val 17301020"/>
                <a:gd name="adj2" fmla="val 1904861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9C3ABAF-1C20-4CCB-8949-9E9E63E5A8C2}"/>
                </a:ext>
              </a:extLst>
            </p:cNvPr>
            <p:cNvSpPr/>
            <p:nvPr/>
          </p:nvSpPr>
          <p:spPr>
            <a:xfrm rot="6679038">
              <a:off x="10747187" y="1606154"/>
              <a:ext cx="333009" cy="38772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CB3F6FAB-C444-47B8-8321-875D1CC2711C}"/>
                </a:ext>
              </a:extLst>
            </p:cNvPr>
            <p:cNvSpPr/>
            <p:nvPr/>
          </p:nvSpPr>
          <p:spPr>
            <a:xfrm rot="1922274">
              <a:off x="7309229" y="2576694"/>
              <a:ext cx="333009" cy="38772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9DCAB6F2-D854-4E5F-B504-8096A2C390E4}"/>
                </a:ext>
              </a:extLst>
            </p:cNvPr>
            <p:cNvSpPr/>
            <p:nvPr/>
          </p:nvSpPr>
          <p:spPr>
            <a:xfrm rot="3938535">
              <a:off x="8678099" y="1515198"/>
              <a:ext cx="333009" cy="38772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AACDBBF-F970-4620-94BC-6D08D1033327}"/>
              </a:ext>
            </a:extLst>
          </p:cNvPr>
          <p:cNvGrpSpPr/>
          <p:nvPr/>
        </p:nvGrpSpPr>
        <p:grpSpPr>
          <a:xfrm>
            <a:off x="1578172" y="3176920"/>
            <a:ext cx="3279945" cy="3487390"/>
            <a:chOff x="798287" y="1180671"/>
            <a:chExt cx="3779415" cy="401845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FBFF958-A724-4EEB-9258-3ADC3A279381}"/>
                </a:ext>
              </a:extLst>
            </p:cNvPr>
            <p:cNvGrpSpPr/>
            <p:nvPr/>
          </p:nvGrpSpPr>
          <p:grpSpPr>
            <a:xfrm rot="4214803">
              <a:off x="3446163" y="3531132"/>
              <a:ext cx="742121" cy="579783"/>
              <a:chOff x="2141883" y="7500730"/>
              <a:chExt cx="742121" cy="579783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FD7C3B2-8E37-4277-B44E-F72D4BB1D55C}"/>
                  </a:ext>
                </a:extLst>
              </p:cNvPr>
              <p:cNvCxnSpPr/>
              <p:nvPr/>
            </p:nvCxnSpPr>
            <p:spPr>
              <a:xfrm>
                <a:off x="2141883" y="7777646"/>
                <a:ext cx="7288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E9EA322-D0A2-406A-8A26-1305FB3B7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0179" y="7500730"/>
                <a:ext cx="4572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ED68B222-E59E-4044-9B36-B57C12230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71970" y="8080513"/>
                <a:ext cx="21203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884CD99-7AC5-4E0D-989D-3AB6B6B5596F}"/>
                </a:ext>
              </a:extLst>
            </p:cNvPr>
            <p:cNvGrpSpPr/>
            <p:nvPr/>
          </p:nvGrpSpPr>
          <p:grpSpPr>
            <a:xfrm>
              <a:off x="798287" y="1180671"/>
              <a:ext cx="3779415" cy="4018450"/>
              <a:chOff x="798287" y="1180671"/>
              <a:chExt cx="3779415" cy="4018450"/>
            </a:xfrm>
          </p:grpSpPr>
          <p:pic>
            <p:nvPicPr>
              <p:cNvPr id="63" name="Picture 4" descr="Aircraft, Plane, Hatz Cb-1, Classic, Vintage">
                <a:extLst>
                  <a:ext uri="{FF2B5EF4-FFF2-40B4-BE49-F238E27FC236}">
                    <a16:creationId xmlns:a16="http://schemas.microsoft.com/office/drawing/2014/main" id="{BE85EA77-57BE-46D6-9DEA-CE7B5725D0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2" t="20294" r="28890" b="35783"/>
              <a:stretch/>
            </p:blipFill>
            <p:spPr bwMode="auto">
              <a:xfrm>
                <a:off x="798287" y="1180671"/>
                <a:ext cx="3167530" cy="1511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4" descr="Apple, Food, Fruit">
                <a:extLst>
                  <a:ext uri="{FF2B5EF4-FFF2-40B4-BE49-F238E27FC236}">
                    <a16:creationId xmlns:a16="http://schemas.microsoft.com/office/drawing/2014/main" id="{FF29F477-5013-4FB6-A96C-D1C927174F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backgroundMark x1="32361" y1="77639" x2="59583" y2="81528"/>
                            <a14:backgroundMark x1="59583" y1="81528" x2="68056" y2="81389"/>
                            <a14:backgroundMark x1="68056" y1="81389" x2="76528" y2="78194"/>
                            <a14:backgroundMark x1="76528" y1="78194" x2="77083" y2="77361"/>
                            <a14:backgroundMark x1="46944" y1="79583" x2="51111" y2="79861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6008" y="4117427"/>
                <a:ext cx="1081694" cy="1081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842C7FC-7C94-48DB-A15B-DA1BA5F00BCE}"/>
              </a:ext>
            </a:extLst>
          </p:cNvPr>
          <p:cNvGrpSpPr/>
          <p:nvPr/>
        </p:nvGrpSpPr>
        <p:grpSpPr>
          <a:xfrm>
            <a:off x="1730287" y="4188483"/>
            <a:ext cx="2889126" cy="4860836"/>
            <a:chOff x="973566" y="2346275"/>
            <a:chExt cx="3329082" cy="5601044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CFD7C9A-F028-49A1-BE5B-3ECB06B43D8B}"/>
                </a:ext>
              </a:extLst>
            </p:cNvPr>
            <p:cNvSpPr/>
            <p:nvPr/>
          </p:nvSpPr>
          <p:spPr>
            <a:xfrm rot="16200000">
              <a:off x="-243190" y="3563031"/>
              <a:ext cx="5601044" cy="3167532"/>
            </a:xfrm>
            <a:prstGeom prst="arc">
              <a:avLst>
                <a:gd name="adj1" fmla="val 139725"/>
                <a:gd name="adj2" fmla="val 5820622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47AF4A0B-352A-4235-92CD-FDC139C71C4A}"/>
                </a:ext>
              </a:extLst>
            </p:cNvPr>
            <p:cNvSpPr/>
            <p:nvPr/>
          </p:nvSpPr>
          <p:spPr>
            <a:xfrm rot="9267059">
              <a:off x="3735806" y="3482271"/>
              <a:ext cx="333009" cy="38772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55F6780A-91B5-4BED-8D85-77F05CA1DF94}"/>
                </a:ext>
              </a:extLst>
            </p:cNvPr>
            <p:cNvSpPr/>
            <p:nvPr/>
          </p:nvSpPr>
          <p:spPr>
            <a:xfrm rot="7598545">
              <a:off x="3076614" y="2462669"/>
              <a:ext cx="333009" cy="38772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E8532250-961A-4A41-AFF1-7021D5C4F9C0}"/>
                </a:ext>
              </a:extLst>
            </p:cNvPr>
            <p:cNvSpPr/>
            <p:nvPr/>
          </p:nvSpPr>
          <p:spPr>
            <a:xfrm rot="10548395">
              <a:off x="3969639" y="4842909"/>
              <a:ext cx="333009" cy="38772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C43072-7CEC-4B83-AC3A-27202D66DBF2}"/>
              </a:ext>
            </a:extLst>
          </p:cNvPr>
          <p:cNvGrpSpPr/>
          <p:nvPr/>
        </p:nvGrpSpPr>
        <p:grpSpPr>
          <a:xfrm>
            <a:off x="334838" y="4897402"/>
            <a:ext cx="9067853" cy="1664784"/>
            <a:chOff x="334838" y="4897402"/>
            <a:chExt cx="9067853" cy="16647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1C2638B-E7DC-4E9C-961F-1C55F6289B06}"/>
                    </a:ext>
                  </a:extLst>
                </p:cNvPr>
                <p:cNvSpPr txBox="1"/>
                <p:nvPr/>
              </p:nvSpPr>
              <p:spPr>
                <a:xfrm>
                  <a:off x="334838" y="4897402"/>
                  <a:ext cx="3143835" cy="131561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3600" dirty="0"/>
                    <a:t>Accelerometer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CA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  <m:r>
                          <a:rPr lang="en-GB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1C2638B-E7DC-4E9C-961F-1C55F6289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38" y="4897402"/>
                  <a:ext cx="3143835" cy="1315617"/>
                </a:xfrm>
                <a:prstGeom prst="rect">
                  <a:avLst/>
                </a:prstGeom>
                <a:blipFill>
                  <a:blip r:embed="rId9"/>
                  <a:stretch>
                    <a:fillRect l="-1724" t="-5405" r="-134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C018976-0694-4D6B-8F71-75845FDFDEE6}"/>
                    </a:ext>
                  </a:extLst>
                </p:cNvPr>
                <p:cNvSpPr txBox="1"/>
                <p:nvPr/>
              </p:nvSpPr>
              <p:spPr>
                <a:xfrm>
                  <a:off x="6258856" y="5246569"/>
                  <a:ext cx="3143835" cy="131561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3600" dirty="0"/>
                    <a:t>Accelerometer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CA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</m:d>
                        <m:r>
                          <a:rPr lang="en-GB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3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CA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C018976-0694-4D6B-8F71-75845FDFD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8856" y="5246569"/>
                  <a:ext cx="3143835" cy="1315617"/>
                </a:xfrm>
                <a:prstGeom prst="rect">
                  <a:avLst/>
                </a:prstGeom>
                <a:blipFill>
                  <a:blip r:embed="rId10"/>
                  <a:stretch>
                    <a:fillRect l="-1727" t="-5882" r="-1536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4DCE1CB-D4F7-440D-B387-D974F0EEB165}"/>
              </a:ext>
            </a:extLst>
          </p:cNvPr>
          <p:cNvCxnSpPr>
            <a:cxnSpLocks/>
          </p:cNvCxnSpPr>
          <p:nvPr/>
        </p:nvCxnSpPr>
        <p:spPr>
          <a:xfrm flipV="1">
            <a:off x="6096000" y="2903705"/>
            <a:ext cx="0" cy="376060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C63C67B-F88E-4829-9DCD-B9A334FC34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33760" y="142200"/>
              <a:ext cx="8417520" cy="703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C63C67B-F88E-4829-9DCD-B9A334FC34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24400" y="132840"/>
                <a:ext cx="8436240" cy="722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4323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7"/>
    </mc:Choice>
    <mc:Fallback xmlns="">
      <p:transition spd="slow" advTm="44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49C360-5793-47AE-A718-C43801A45C34}"/>
                  </a:ext>
                </a:extLst>
              </p:cNvPr>
              <p:cNvSpPr txBox="1"/>
              <p:nvPr/>
            </p:nvSpPr>
            <p:spPr>
              <a:xfrm>
                <a:off x="-21272" y="0"/>
                <a:ext cx="12191999" cy="87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4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𝛼𝜙</m:t>
                        </m:r>
                        <m:func>
                          <m:func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3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sSup>
                      <m:sSupPr>
                        <m:ctrlP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r>
                  <a:rPr lang="en-CA" sz="34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49C360-5793-47AE-A718-C43801A45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72" y="0"/>
                <a:ext cx="12191999" cy="875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FCCECF-5D31-44AE-A696-387E089CD1CE}"/>
                  </a:ext>
                </a:extLst>
              </p:cNvPr>
              <p:cNvSpPr txBox="1"/>
              <p:nvPr/>
            </p:nvSpPr>
            <p:spPr>
              <a:xfrm>
                <a:off x="419962" y="1254418"/>
                <a:ext cx="8109441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𝛼𝜙</m:t>
                      </m:r>
                      <m:func>
                        <m:func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</m:oMath>
                  </m:oMathPara>
                </a14:m>
                <a:endParaRPr lang="en-GB" sz="4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e>
                    </m:d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e>
                    </m:d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e>
                    </m:d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e>
                    </m:d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4000" b="0" i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𝛼𝜙</m:t>
                          </m:r>
                        </m:e>
                      </m:d>
                    </m:oMath>
                  </m:oMathPara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4000" b="0" i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FCCECF-5D31-44AE-A696-387E089CD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62" y="1254418"/>
                <a:ext cx="8109441" cy="2554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87FD40-2512-4F0F-BFBB-045856C2AC3C}"/>
                  </a:ext>
                </a:extLst>
              </p:cNvPr>
              <p:cNvSpPr txBox="1"/>
              <p:nvPr/>
            </p:nvSpPr>
            <p:spPr>
              <a:xfrm>
                <a:off x="9176715" y="1341046"/>
                <a:ext cx="2215809" cy="101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≪1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87FD40-2512-4F0F-BFBB-045856C2A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715" y="1341046"/>
                <a:ext cx="221580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D4E843-1E29-4290-B71E-11269B25C787}"/>
                  </a:ext>
                </a:extLst>
              </p:cNvPr>
              <p:cNvSpPr txBox="1"/>
              <p:nvPr/>
            </p:nvSpPr>
            <p:spPr>
              <a:xfrm>
                <a:off x="8760738" y="2356709"/>
                <a:ext cx="3047764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𝛼𝜙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D4E843-1E29-4290-B71E-11269B25C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738" y="2356709"/>
                <a:ext cx="3047764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025202-238A-47E8-B13A-50AFE5A7CE39}"/>
                  </a:ext>
                </a:extLst>
              </p:cNvPr>
              <p:cNvSpPr txBox="1"/>
              <p:nvPr/>
            </p:nvSpPr>
            <p:spPr>
              <a:xfrm>
                <a:off x="4496956" y="5047788"/>
                <a:ext cx="347654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025202-238A-47E8-B13A-50AFE5A7C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956" y="5047788"/>
                <a:ext cx="347654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BA917B-52AD-4E9E-A65F-CCAC326FF496}"/>
                  </a:ext>
                </a:extLst>
              </p:cNvPr>
              <p:cNvSpPr txBox="1"/>
              <p:nvPr/>
            </p:nvSpPr>
            <p:spPr>
              <a:xfrm>
                <a:off x="4717499" y="5755674"/>
                <a:ext cx="1999388" cy="966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BA917B-52AD-4E9E-A65F-CCAC326FF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499" y="5755674"/>
                <a:ext cx="1999388" cy="9661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44702E7-AE35-43C1-AADA-BE6460C307BF}"/>
              </a:ext>
            </a:extLst>
          </p:cNvPr>
          <p:cNvGrpSpPr/>
          <p:nvPr/>
        </p:nvGrpSpPr>
        <p:grpSpPr>
          <a:xfrm>
            <a:off x="1900121" y="2757714"/>
            <a:ext cx="10077020" cy="2053295"/>
            <a:chOff x="1900121" y="2757714"/>
            <a:chExt cx="10077020" cy="20532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AC91282-393F-462A-A964-C38FD2FB0D29}"/>
                    </a:ext>
                  </a:extLst>
                </p:cNvPr>
                <p:cNvSpPr txBox="1"/>
                <p:nvPr/>
              </p:nvSpPr>
              <p:spPr>
                <a:xfrm>
                  <a:off x="1900121" y="4103123"/>
                  <a:ext cx="10077020" cy="70788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</m:e>
                        </m:d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40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40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AC91282-393F-462A-A964-C38FD2FB0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121" y="4103123"/>
                  <a:ext cx="10077020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0285A52-D0A0-4F94-A091-6CE2FA67038D}"/>
                </a:ext>
              </a:extLst>
            </p:cNvPr>
            <p:cNvCxnSpPr>
              <a:stCxn id="8" idx="0"/>
            </p:cNvCxnSpPr>
            <p:nvPr/>
          </p:nvCxnSpPr>
          <p:spPr>
            <a:xfrm flipH="1" flipV="1">
              <a:off x="6342743" y="2757714"/>
              <a:ext cx="595888" cy="13454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299700-CD9E-4C84-8070-4B74A1EC8861}"/>
              </a:ext>
            </a:extLst>
          </p:cNvPr>
          <p:cNvSpPr txBox="1"/>
          <p:nvPr/>
        </p:nvSpPr>
        <p:spPr>
          <a:xfrm>
            <a:off x="447732" y="5047788"/>
            <a:ext cx="3798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Complete Period: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7DF7BF-993E-4B01-A6F1-8DDA8F48918F}"/>
                  </a:ext>
                </a:extLst>
              </p:cNvPr>
              <p:cNvSpPr txBox="1"/>
              <p:nvPr/>
            </p:nvSpPr>
            <p:spPr>
              <a:xfrm>
                <a:off x="8224184" y="5290304"/>
                <a:ext cx="2790825" cy="12438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7DF7BF-993E-4B01-A6F1-8DDA8F489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184" y="5290304"/>
                <a:ext cx="2790825" cy="12438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AFBDCEC-C138-4988-A80E-CACE65745CD3}"/>
                  </a:ext>
                </a:extLst>
              </p14:cNvPr>
              <p14:cNvContentPartPr/>
              <p14:nvPr/>
            </p14:nvContentPartPr>
            <p14:xfrm>
              <a:off x="3367080" y="182736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AFBDCEC-C138-4988-A80E-CACE65745C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57720" y="18180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69518B9-CE14-4501-9DA9-CCEEED4D4E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20880" y="695880"/>
              <a:ext cx="6119640" cy="6088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69518B9-CE14-4501-9DA9-CCEEED4D4E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11520" y="686520"/>
                <a:ext cx="6138360" cy="6107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859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90"/>
    </mc:Choice>
    <mc:Fallback xmlns="">
      <p:transition spd="slow" advTm="22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  <p:bldP spid="7" grpId="0" animBg="1"/>
      <p:bldP spid="9" grpId="0" animBg="1"/>
      <p:bldP spid="10" grpId="0"/>
      <p:bldP spid="11" grpId="0"/>
      <p:bldP spid="4" grpId="0"/>
      <p:bldP spid="1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C34AB0-69BD-4174-AC30-CA9150ECF24D}"/>
                  </a:ext>
                </a:extLst>
              </p:cNvPr>
              <p:cNvSpPr txBox="1"/>
              <p:nvPr/>
            </p:nvSpPr>
            <p:spPr>
              <a:xfrm>
                <a:off x="6578264" y="642104"/>
                <a:ext cx="5171776" cy="20118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GB" sz="8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8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C34AB0-69BD-4174-AC30-CA9150ECF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264" y="642104"/>
                <a:ext cx="5171776" cy="2011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9B1100-BAC4-4B42-BE7F-E9D3D342EEAA}"/>
                  </a:ext>
                </a:extLst>
              </p:cNvPr>
              <p:cNvSpPr txBox="1"/>
              <p:nvPr/>
            </p:nvSpPr>
            <p:spPr>
              <a:xfrm>
                <a:off x="112097" y="-487680"/>
                <a:ext cx="5171776" cy="652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GB" sz="6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GB" sz="6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𝜋𝛼</m:t>
                        </m:r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6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≈2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𝜋𝛼</m:t>
                    </m:r>
                  </m:oMath>
                </a14:m>
                <a:r>
                  <a:rPr lang="en-CA" sz="6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9B1100-BAC4-4B42-BE7F-E9D3D342E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7" y="-487680"/>
                <a:ext cx="5171776" cy="6526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64B118C-A9A2-441C-B18E-4B890667B2A0}"/>
              </a:ext>
            </a:extLst>
          </p:cNvPr>
          <p:cNvGrpSpPr/>
          <p:nvPr/>
        </p:nvGrpSpPr>
        <p:grpSpPr>
          <a:xfrm>
            <a:off x="3472868" y="5797335"/>
            <a:ext cx="8734374" cy="1060665"/>
            <a:chOff x="3472868" y="5797335"/>
            <a:chExt cx="8734374" cy="1060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9551E23-D5EE-447C-BB9C-CED9C053EC9B}"/>
                    </a:ext>
                  </a:extLst>
                </p:cNvPr>
                <p:cNvSpPr txBox="1"/>
                <p:nvPr/>
              </p:nvSpPr>
              <p:spPr>
                <a:xfrm>
                  <a:off x="5288282" y="5934670"/>
                  <a:ext cx="6918960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r>
                    <a:rPr lang="en-CA" sz="5400" dirty="0"/>
                    <a:t>  perihelion advance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9551E23-D5EE-447C-BB9C-CED9C053E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8282" y="5934670"/>
                  <a:ext cx="6918960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17881" r="-1322" b="-4039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8FFCDF5B-9B26-4E99-97D5-31AECDD44A6C}"/>
                </a:ext>
              </a:extLst>
            </p:cNvPr>
            <p:cNvSpPr/>
            <p:nvPr/>
          </p:nvSpPr>
          <p:spPr>
            <a:xfrm rot="5400000">
              <a:off x="3948942" y="5321261"/>
              <a:ext cx="482264" cy="1434411"/>
            </a:xfrm>
            <a:prstGeom prst="rightBrac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29BC7A-E2F7-426E-97ED-4ADFF8E4B804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190074" y="6396335"/>
              <a:ext cx="109820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2A6ADCB-DEA5-498E-B834-E6F575FFF0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1680" y="3049560"/>
              <a:ext cx="3790080" cy="2784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2A6ADCB-DEA5-498E-B834-E6F575FFF0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2320" y="3040200"/>
                <a:ext cx="3808800" cy="2803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4532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78"/>
    </mc:Choice>
    <mc:Fallback xmlns="">
      <p:transition spd="slow" advTm="24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FBBA96-E8BE-4F69-9E09-4EFD01247D37}"/>
                  </a:ext>
                </a:extLst>
              </p:cNvPr>
              <p:cNvSpPr txBox="1"/>
              <p:nvPr/>
            </p:nvSpPr>
            <p:spPr>
              <a:xfrm>
                <a:off x="400050" y="130659"/>
                <a:ext cx="2476500" cy="1140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FBBA96-E8BE-4F69-9E09-4EFD01247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30659"/>
                <a:ext cx="2476500" cy="1140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CD7549-0BC3-490D-81DE-0273414C5714}"/>
                  </a:ext>
                </a:extLst>
              </p:cNvPr>
              <p:cNvSpPr txBox="1"/>
              <p:nvPr/>
            </p:nvSpPr>
            <p:spPr>
              <a:xfrm>
                <a:off x="7754938" y="117792"/>
                <a:ext cx="2455862" cy="11453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𝑀𝐺</m:t>
                        </m:r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CD7549-0BC3-490D-81DE-0273414C5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938" y="117792"/>
                <a:ext cx="2455862" cy="1145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EDDF32-5F36-451E-8B7A-18455B3B1AE1}"/>
                  </a:ext>
                </a:extLst>
              </p:cNvPr>
              <p:cNvSpPr txBox="1"/>
              <p:nvPr/>
            </p:nvSpPr>
            <p:spPr>
              <a:xfrm>
                <a:off x="161131" y="3357563"/>
                <a:ext cx="11796713" cy="17795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9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39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𝑀𝐺</m:t>
                        </m:r>
                      </m:num>
                      <m:den>
                        <m:sSup>
                          <m:sSup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39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9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1.99×</m:t>
                            </m:r>
                            <m:sSup>
                              <m:sSupPr>
                                <m:ctrlP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sup>
                            </m:sSup>
                            <m:r>
                              <a:rPr lang="en-GB" sz="39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</m:e>
                        </m:d>
                        <m:d>
                          <m:d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6.67×</m:t>
                            </m:r>
                            <m:sSup>
                              <m:sSupPr>
                                <m:ctrlP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sSup>
                                  <m:sSupPr>
                                    <m:ctrlP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3×</m:t>
                                </m:r>
                                <m:sSup>
                                  <m:sSupPr>
                                    <m:ctrlP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  <m:r>
                                  <a:rPr lang="en-GB" sz="39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GB" sz="39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3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39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=2.95×</m:t>
                    </m:r>
                    <m:sSup>
                      <m:sSupPr>
                        <m:ctrlPr>
                          <a:rPr lang="en-GB" sz="3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39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sz="39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39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EDDF32-5F36-451E-8B7A-18455B3B1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31" y="3357563"/>
                <a:ext cx="11796713" cy="17795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D9BAEC-3C71-4635-BBAA-B4970055D4DB}"/>
              </a:ext>
            </a:extLst>
          </p:cNvPr>
          <p:cNvCxnSpPr>
            <a:cxnSpLocks/>
          </p:cNvCxnSpPr>
          <p:nvPr/>
        </p:nvCxnSpPr>
        <p:spPr>
          <a:xfrm>
            <a:off x="400050" y="1521932"/>
            <a:ext cx="1144905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8D8971-72D4-4F70-A8D9-60BA6B7BD8E9}"/>
              </a:ext>
            </a:extLst>
          </p:cNvPr>
          <p:cNvGrpSpPr/>
          <p:nvPr/>
        </p:nvGrpSpPr>
        <p:grpSpPr>
          <a:xfrm>
            <a:off x="209550" y="1957946"/>
            <a:ext cx="8382794" cy="875199"/>
            <a:chOff x="209550" y="1957946"/>
            <a:chExt cx="8382794" cy="8751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120F55-7254-407A-A5AC-7A0F18FC5B2C}"/>
                </a:ext>
              </a:extLst>
            </p:cNvPr>
            <p:cNvSpPr txBox="1"/>
            <p:nvPr/>
          </p:nvSpPr>
          <p:spPr>
            <a:xfrm>
              <a:off x="209550" y="1957946"/>
              <a:ext cx="247650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GB" sz="4800" dirty="0"/>
                <a:t>Sun:</a:t>
              </a:r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AF79CFE-9FA7-47B2-BD68-55F9808AB2AD}"/>
                    </a:ext>
                  </a:extLst>
                </p:cNvPr>
                <p:cNvSpPr txBox="1"/>
                <p:nvPr/>
              </p:nvSpPr>
              <p:spPr>
                <a:xfrm>
                  <a:off x="3145632" y="2002148"/>
                  <a:ext cx="5446712" cy="8309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1.99×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p>
                      </m:sSup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kg</m:t>
                      </m:r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AF79CFE-9FA7-47B2-BD68-55F9808AB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632" y="2002148"/>
                  <a:ext cx="544671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6402E0-3DA8-48C5-A9DC-69A8F2844986}"/>
                  </a:ext>
                </a:extLst>
              </p:cNvPr>
              <p:cNvSpPr txBox="1"/>
              <p:nvPr/>
            </p:nvSpPr>
            <p:spPr>
              <a:xfrm>
                <a:off x="3920331" y="110119"/>
                <a:ext cx="2790825" cy="12438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6402E0-3DA8-48C5-A9DC-69A8F2844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331" y="110119"/>
                <a:ext cx="2790825" cy="12438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A6C306-0F96-4C96-8FF9-FF0CB6ADAD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01200" y="83520"/>
              <a:ext cx="5799600" cy="4685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A6C306-0F96-4C96-8FF9-FF0CB6ADA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91840" y="74160"/>
                <a:ext cx="5818320" cy="4703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3775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0"/>
    </mc:Choice>
    <mc:Fallback xmlns="">
      <p:transition spd="slow" advTm="10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9CF68-9317-491D-9DE6-C5055F52EAA7}"/>
                  </a:ext>
                </a:extLst>
              </p:cNvPr>
              <p:cNvSpPr txBox="1"/>
              <p:nvPr/>
            </p:nvSpPr>
            <p:spPr>
              <a:xfrm>
                <a:off x="504828" y="1087470"/>
                <a:ext cx="4783745" cy="1565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𝑒</m:t>
                          </m:r>
                          <m:func>
                            <m:func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CA" sz="4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9CF68-9317-491D-9DE6-C5055F52E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8" y="1087470"/>
                <a:ext cx="4783745" cy="1565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8AE684-2918-4CE8-B997-1708155C19A7}"/>
                  </a:ext>
                </a:extLst>
              </p:cNvPr>
              <p:cNvSpPr txBox="1"/>
              <p:nvPr/>
            </p:nvSpPr>
            <p:spPr>
              <a:xfrm>
                <a:off x="246514" y="3023511"/>
                <a:ext cx="5849486" cy="2265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1+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𝑒</m:t>
                    </m:r>
                    <m:func>
                      <m:func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𝑒</m:t>
                        </m:r>
                        <m:func>
                          <m:func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8AE684-2918-4CE8-B997-1708155C1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4" y="3023511"/>
                <a:ext cx="5849486" cy="2265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657100-0786-4345-A9B0-432AB7628BD2}"/>
                  </a:ext>
                </a:extLst>
              </p:cNvPr>
              <p:cNvSpPr txBox="1"/>
              <p:nvPr/>
            </p:nvSpPr>
            <p:spPr>
              <a:xfrm>
                <a:off x="4402652" y="4120828"/>
                <a:ext cx="2790825" cy="13357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657100-0786-4345-A9B0-432AB7628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52" y="4120828"/>
                <a:ext cx="2790825" cy="1335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6EA90B-C165-4C5A-8E1E-E592562E9BAD}"/>
                  </a:ext>
                </a:extLst>
              </p:cNvPr>
              <p:cNvSpPr txBox="1"/>
              <p:nvPr/>
            </p:nvSpPr>
            <p:spPr>
              <a:xfrm>
                <a:off x="504828" y="5520623"/>
                <a:ext cx="4861652" cy="1232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4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6EA90B-C165-4C5A-8E1E-E592562E9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8" y="5520623"/>
                <a:ext cx="4861652" cy="12322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CDFD5D-B1F5-429C-9955-E2CE1910DBFE}"/>
                  </a:ext>
                </a:extLst>
              </p:cNvPr>
              <p:cNvSpPr txBox="1"/>
              <p:nvPr/>
            </p:nvSpPr>
            <p:spPr>
              <a:xfrm>
                <a:off x="6476274" y="5394190"/>
                <a:ext cx="5221429" cy="134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4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CDFD5D-B1F5-429C-9955-E2CE1910D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274" y="5394190"/>
                <a:ext cx="5221429" cy="1344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1ECE49D-D955-4CF0-96E3-886FA55C7EB8}"/>
              </a:ext>
            </a:extLst>
          </p:cNvPr>
          <p:cNvGrpSpPr/>
          <p:nvPr/>
        </p:nvGrpSpPr>
        <p:grpSpPr>
          <a:xfrm>
            <a:off x="6836444" y="814954"/>
            <a:ext cx="4932539" cy="1870269"/>
            <a:chOff x="1163461" y="2093382"/>
            <a:chExt cx="4932539" cy="187026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700AF63-E6A2-4403-8FDE-671A0DDABD3E}"/>
                </a:ext>
              </a:extLst>
            </p:cNvPr>
            <p:cNvGrpSpPr/>
            <p:nvPr/>
          </p:nvGrpSpPr>
          <p:grpSpPr>
            <a:xfrm>
              <a:off x="1163461" y="2093382"/>
              <a:ext cx="4932539" cy="1870269"/>
              <a:chOff x="143912" y="4707414"/>
              <a:chExt cx="4932539" cy="1870269"/>
            </a:xfrm>
          </p:grpSpPr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D347857C-D933-4F5B-9D83-EB5626E07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1088" l="9990" r="89985">
                            <a14:foregroundMark x1="47206" y1="10052" x2="53066" y2="10052"/>
                            <a14:foregroundMark x1="39367" y1="88420" x2="46958" y2="91088"/>
                            <a14:foregroundMark x1="46958" y1="91088" x2="57097" y2="89767"/>
                            <a14:foregroundMark x1="57097" y1="89767" x2="59520" y2="882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2951" y="5078323"/>
                <a:ext cx="1041506" cy="994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C57BCE2-72F6-4B8D-A9B6-C795F66C3C92}"/>
                  </a:ext>
                </a:extLst>
              </p:cNvPr>
              <p:cNvGrpSpPr/>
              <p:nvPr/>
            </p:nvGrpSpPr>
            <p:grpSpPr>
              <a:xfrm rot="16200000">
                <a:off x="1675047" y="3176279"/>
                <a:ext cx="1870269" cy="4932539"/>
                <a:chOff x="5238886" y="3273234"/>
                <a:chExt cx="2809750" cy="2809748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186845-4A90-4589-9E94-C75DF695CDC7}"/>
                    </a:ext>
                  </a:extLst>
                </p:cNvPr>
                <p:cNvSpPr/>
                <p:nvPr/>
              </p:nvSpPr>
              <p:spPr>
                <a:xfrm>
                  <a:off x="5238886" y="3273234"/>
                  <a:ext cx="2809748" cy="2809748"/>
                </a:xfrm>
                <a:prstGeom prst="ellipse">
                  <a:avLst/>
                </a:prstGeom>
                <a:noFill/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8F02FD9F-4739-4F31-9641-6BAD088586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7977951" y="4646305"/>
                  <a:ext cx="141369" cy="0"/>
                </a:xfrm>
                <a:prstGeom prst="straightConnector1">
                  <a:avLst/>
                </a:prstGeom>
                <a:ln w="952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523FF84A-89FF-4D2B-A507-DFD5778E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169156" y="4708859"/>
                  <a:ext cx="156153" cy="0"/>
                </a:xfrm>
                <a:prstGeom prst="straightConnector1">
                  <a:avLst/>
                </a:prstGeom>
                <a:ln w="952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" name="Picture 2" descr="Planets, Inner Planets, Planetary System, Mercury">
              <a:extLst>
                <a:ext uri="{FF2B5EF4-FFF2-40B4-BE49-F238E27FC236}">
                  <a16:creationId xmlns:a16="http://schemas.microsoft.com/office/drawing/2014/main" id="{014B1AC3-FD2B-463B-8B97-07C41BF385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696" b="60109" l="2408" r="1347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33769" r="85141" b="36964"/>
            <a:stretch/>
          </p:blipFill>
          <p:spPr bwMode="auto">
            <a:xfrm>
              <a:off x="1796856" y="2139877"/>
              <a:ext cx="383762" cy="40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7C62E-7CE2-40AB-AAD6-0984D5DCFB0B}"/>
                  </a:ext>
                </a:extLst>
              </p:cNvPr>
              <p:cNvSpPr txBox="1"/>
              <p:nvPr/>
            </p:nvSpPr>
            <p:spPr>
              <a:xfrm>
                <a:off x="176150" y="-16043"/>
                <a:ext cx="93176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Assume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4800" dirty="0"/>
                  <a:t> is same as perfect ellipse:</a:t>
                </a:r>
                <a:endParaRPr lang="en-CA" sz="4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17C62E-7CE2-40AB-AAD6-0984D5DCF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0" y="-16043"/>
                <a:ext cx="9317611" cy="830997"/>
              </a:xfrm>
              <a:prstGeom prst="rect">
                <a:avLst/>
              </a:prstGeom>
              <a:blipFill>
                <a:blip r:embed="rId12"/>
                <a:stretch>
                  <a:fillRect l="-3010" t="-16058" r="-524" b="-379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80DCB0-319D-4AD2-8E97-0CE555B6F0D3}"/>
              </a:ext>
            </a:extLst>
          </p:cNvPr>
          <p:cNvCxnSpPr>
            <a:stCxn id="15" idx="0"/>
          </p:cNvCxnSpPr>
          <p:nvPr/>
        </p:nvCxnSpPr>
        <p:spPr>
          <a:xfrm flipV="1">
            <a:off x="6836445" y="1737360"/>
            <a:ext cx="4861258" cy="1273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AFBFA2-E801-4F06-ACE1-E89CB5D30A68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9302715" y="861449"/>
            <a:ext cx="0" cy="182377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14AA35-EEC4-4EBD-B402-124304CF9814}"/>
              </a:ext>
            </a:extLst>
          </p:cNvPr>
          <p:cNvGrpSpPr/>
          <p:nvPr/>
        </p:nvGrpSpPr>
        <p:grpSpPr>
          <a:xfrm>
            <a:off x="8400835" y="2047817"/>
            <a:ext cx="3296868" cy="1830046"/>
            <a:chOff x="1987412" y="4477780"/>
            <a:chExt cx="3296868" cy="1830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E72A600-6768-4650-A51B-ABD81E771510}"/>
                    </a:ext>
                  </a:extLst>
                </p:cNvPr>
                <p:cNvSpPr txBox="1"/>
                <p:nvPr/>
              </p:nvSpPr>
              <p:spPr>
                <a:xfrm>
                  <a:off x="1987412" y="5599940"/>
                  <a:ext cx="300242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000" dirty="0"/>
                    <a:t>semi-major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E72A600-6768-4650-A51B-ABD81E771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7412" y="5599940"/>
                  <a:ext cx="3002425" cy="707886"/>
                </a:xfrm>
                <a:prstGeom prst="rect">
                  <a:avLst/>
                </a:prstGeom>
                <a:blipFill>
                  <a:blip r:embed="rId13"/>
                  <a:stretch>
                    <a:fillRect l="-7099"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699FB37C-9B18-4FA7-97B7-09E5CA641EA6}"/>
                </a:ext>
              </a:extLst>
            </p:cNvPr>
            <p:cNvSpPr/>
            <p:nvPr/>
          </p:nvSpPr>
          <p:spPr>
            <a:xfrm rot="5400000">
              <a:off x="3448837" y="3891693"/>
              <a:ext cx="1249356" cy="242153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2206464-7D5A-4A87-B573-6C4DEE778C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1680" y="714240"/>
              <a:ext cx="9708480" cy="5821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2206464-7D5A-4A87-B573-6C4DEE778C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2320" y="704880"/>
                <a:ext cx="9727200" cy="5839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35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14"/>
    </mc:Choice>
    <mc:Fallback xmlns="">
      <p:transition spd="slow" advTm="29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  <p:bldP spid="6" grpId="0" animBg="1"/>
      <p:bldP spid="7" grpId="0"/>
      <p:bldP spid="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E21EAD-9452-4520-B4A6-B44640AA2E81}"/>
                  </a:ext>
                </a:extLst>
              </p:cNvPr>
              <p:cNvSpPr txBox="1"/>
              <p:nvPr/>
            </p:nvSpPr>
            <p:spPr>
              <a:xfrm>
                <a:off x="8140198" y="141744"/>
                <a:ext cx="3837229" cy="31700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3600" dirty="0"/>
                  <a:t>   Sun:</a:t>
                </a: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2.95×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CA" sz="3600" dirty="0"/>
              </a:p>
              <a:p>
                <a:pPr>
                  <a:spcAft>
                    <a:spcPts val="600"/>
                  </a:spcAft>
                </a:pPr>
                <a:r>
                  <a:rPr lang="en-GB" sz="3600" dirty="0"/>
                  <a:t>   Mercury:</a:t>
                </a: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=0.205</m:t>
                      </m:r>
                    </m:oMath>
                  </m:oMathPara>
                </a14:m>
                <a:endParaRPr lang="en-GB" sz="3600" b="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=5.79×</m:t>
                    </m:r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E21EAD-9452-4520-B4A6-B44640AA2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198" y="141744"/>
                <a:ext cx="3837229" cy="3170099"/>
              </a:xfrm>
              <a:prstGeom prst="rect">
                <a:avLst/>
              </a:prstGeom>
              <a:blipFill>
                <a:blip r:embed="rId3"/>
                <a:stretch>
                  <a:fillRect t="-228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6FDAB6-C81E-4AA5-8BA2-48DF3086FCE5}"/>
                  </a:ext>
                </a:extLst>
              </p:cNvPr>
              <p:cNvSpPr txBox="1"/>
              <p:nvPr/>
            </p:nvSpPr>
            <p:spPr>
              <a:xfrm>
                <a:off x="556470" y="1317868"/>
                <a:ext cx="11079059" cy="56483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</m:oMath>
                  </m:oMathPara>
                </a14:m>
                <a:endParaRPr lang="en-GB" sz="32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3×</m:t>
                                      </m:r>
                                      <m:sSup>
                                        <m:sSup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sup>
                                      </m:sSup>
                                      <m:f>
                                        <m:fPr>
                                          <m:ctrlP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en-GB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2.95×</m:t>
                                  </m:r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0.205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5.79×</m:t>
                              </m:r>
                              <m:sSup>
                                <m:sSup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</m:s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CA" sz="3200" dirty="0"/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=2.71×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p>
                      </m:sSup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6FDAB6-C81E-4AA5-8BA2-48DF30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0" y="1317868"/>
                <a:ext cx="11079059" cy="56483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EB922AC-56AC-4F12-B2AC-99E5E47296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9440" y="5084640"/>
              <a:ext cx="3900960" cy="164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EB922AC-56AC-4F12-B2AC-99E5E4729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080" y="5075280"/>
                <a:ext cx="3919680" cy="1667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962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7"/>
    </mc:Choice>
    <mc:Fallback xmlns="">
      <p:transition spd="slow" advTm="6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FBBA96-E8BE-4F69-9E09-4EFD01247D37}"/>
                  </a:ext>
                </a:extLst>
              </p:cNvPr>
              <p:cNvSpPr txBox="1"/>
              <p:nvPr/>
            </p:nvSpPr>
            <p:spPr>
              <a:xfrm>
                <a:off x="377435" y="506551"/>
                <a:ext cx="310099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≈2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𝜋𝛼</m:t>
                    </m:r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FBBA96-E8BE-4F69-9E09-4EFD01247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35" y="506551"/>
                <a:ext cx="3100997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CD7549-0BC3-490D-81DE-0273414C5714}"/>
                  </a:ext>
                </a:extLst>
              </p:cNvPr>
              <p:cNvSpPr txBox="1"/>
              <p:nvPr/>
            </p:nvSpPr>
            <p:spPr>
              <a:xfrm>
                <a:off x="7172326" y="117792"/>
                <a:ext cx="4335046" cy="17450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2.95×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CA" sz="40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=2.71×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CD7549-0BC3-490D-81DE-0273414C5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326" y="117792"/>
                <a:ext cx="4335046" cy="1745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D9BAEC-3C71-4635-BBAA-B4970055D4DB}"/>
              </a:ext>
            </a:extLst>
          </p:cNvPr>
          <p:cNvCxnSpPr>
            <a:cxnSpLocks/>
          </p:cNvCxnSpPr>
          <p:nvPr/>
        </p:nvCxnSpPr>
        <p:spPr>
          <a:xfrm>
            <a:off x="400050" y="2007707"/>
            <a:ext cx="1144905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6402E0-3DA8-48C5-A9DC-69A8F2844986}"/>
                  </a:ext>
                </a:extLst>
              </p:cNvPr>
              <p:cNvSpPr txBox="1"/>
              <p:nvPr/>
            </p:nvSpPr>
            <p:spPr>
              <a:xfrm>
                <a:off x="3892843" y="282704"/>
                <a:ext cx="2790825" cy="12438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GB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6402E0-3DA8-48C5-A9DC-69A8F2844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43" y="282704"/>
                <a:ext cx="2790825" cy="12438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E4AD0D-BE05-4133-816A-8801FE3E4C76}"/>
                  </a:ext>
                </a:extLst>
              </p:cNvPr>
              <p:cNvSpPr txBox="1"/>
              <p:nvPr/>
            </p:nvSpPr>
            <p:spPr>
              <a:xfrm>
                <a:off x="400050" y="2196665"/>
                <a:ext cx="8013699" cy="29629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3×</m:t>
                                    </m:r>
                                    <m:sSup>
                                      <m:sSupPr>
                                        <m:ctrlP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sup>
                                    </m:sSup>
                                    <m:f>
                                      <m:fPr>
                                        <m:ctrlP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num>
                                      <m:den>
                                        <m:r>
                                          <a:rPr lang="en-GB" sz="4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den>
                                    </m:f>
                                  </m:e>
                                </m:d>
                                <m:d>
                                  <m:d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2.95×</m:t>
                                    </m:r>
                                    <m:sSup>
                                      <m:sSup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CA" sz="4800" dirty="0"/>
                                      <m:t> 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2.71×</m:t>
                                </m:r>
                                <m:sSup>
                                  <m:sSup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GB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sz="4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8×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E4AD0D-BE05-4133-816A-8801FE3E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2196665"/>
                <a:ext cx="8013699" cy="29629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A6DE63-D7A8-4FE8-AB93-3DD39BB979FB}"/>
                  </a:ext>
                </a:extLst>
              </p:cNvPr>
              <p:cNvSpPr txBox="1"/>
              <p:nvPr/>
            </p:nvSpPr>
            <p:spPr>
              <a:xfrm>
                <a:off x="364050" y="5365569"/>
                <a:ext cx="9230115" cy="126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≈2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𝜋𝛼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8×</m:t>
                        </m:r>
                        <m:sSup>
                          <m:sSup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800" b="0" i="0" dirty="0" smtClean="0">
                            <a:latin typeface="Cambria Math" panose="02040503050406030204" pitchFamily="18" charset="0"/>
                          </a:rPr>
                          <m:t>rad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4800" b="0" i="0" dirty="0" smtClean="0">
                            <a:latin typeface="Cambria Math" panose="02040503050406030204" pitchFamily="18" charset="0"/>
                          </a:rPr>
                          <m:t>period</m:t>
                        </m:r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A6DE63-D7A8-4FE8-AB93-3DD39BB97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50" y="5365569"/>
                <a:ext cx="9230115" cy="1265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16E35B-6D67-4707-8EE0-20C307D271A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15640" y="6251040"/>
              <a:ext cx="3705480" cy="236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16E35B-6D67-4707-8EE0-20C307D271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06280" y="6241680"/>
                <a:ext cx="3724200" cy="255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057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2"/>
    </mc:Choice>
    <mc:Fallback xmlns="">
      <p:transition spd="slow" advTm="9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1EBA3C-A470-4A18-A4A5-337650470F4A}"/>
                  </a:ext>
                </a:extLst>
              </p:cNvPr>
              <p:cNvSpPr txBox="1"/>
              <p:nvPr/>
            </p:nvSpPr>
            <p:spPr>
              <a:xfrm>
                <a:off x="0" y="2052783"/>
                <a:ext cx="12192000" cy="1566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8×</m:t>
                              </m:r>
                              <m:sSup>
                                <m:sSupPr>
                                  <m:ctrlP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sz="4400" b="0" i="1" smtClean="0">
                                      <a:latin typeface="Cambria Math" panose="02040503050406030204" pitchFamily="18" charset="0"/>
                                    </a:rPr>
                                    <m:t>−8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num>
                        <m:den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88 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365 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</m:den>
                      </m:f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100 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</m:num>
                        <m:den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𝑐𝑒𝑛𝑡𝑢𝑟𝑦</m:t>
                          </m:r>
                        </m:den>
                      </m:f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1EBA3C-A470-4A18-A4A5-337650470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2783"/>
                <a:ext cx="12192000" cy="1566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8E0C5C-3CC6-4515-B83F-CF0F0777E252}"/>
                  </a:ext>
                </a:extLst>
              </p:cNvPr>
              <p:cNvSpPr txBox="1"/>
              <p:nvPr/>
            </p:nvSpPr>
            <p:spPr>
              <a:xfrm>
                <a:off x="319866" y="3974001"/>
                <a:ext cx="7223934" cy="2769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=0.0002085 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rad</m:t>
                      </m:r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century</m:t>
                      </m:r>
                    </m:oMath>
                  </m:oMathPara>
                </a14:m>
                <a:endParaRPr lang="en-GB" sz="4800" b="0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=0.01195 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deg</m:t>
                      </m:r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century</m:t>
                      </m:r>
                    </m:oMath>
                  </m:oMathPara>
                </a14:m>
                <a:endParaRPr lang="en-GB" sz="4800" b="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=43 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arcsec</m:t>
                      </m:r>
                      <m:r>
                        <a:rPr lang="en-GB" sz="4800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GB" sz="4800" b="0" i="0" smtClean="0">
                          <a:latin typeface="Cambria Math" panose="02040503050406030204" pitchFamily="18" charset="0"/>
                        </a:rPr>
                        <m:t>century</m:t>
                      </m:r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8E0C5C-3CC6-4515-B83F-CF0F0777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66" y="3974001"/>
                <a:ext cx="7223934" cy="2769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D7413-6451-45D7-A47A-E4DE75DE8B38}"/>
                  </a:ext>
                </a:extLst>
              </p:cNvPr>
              <p:cNvSpPr txBox="1"/>
              <p:nvPr/>
            </p:nvSpPr>
            <p:spPr>
              <a:xfrm>
                <a:off x="7075257" y="5358995"/>
                <a:ext cx="4949105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4000" b="0" dirty="0"/>
                  <a:t>   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4000" b="0" i="0" smtClean="0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  =60 </m:t>
                    </m:r>
                    <m:r>
                      <m:rPr>
                        <m:sty m:val="p"/>
                      </m:rPr>
                      <a:rPr lang="en-GB" sz="4000" b="0" i="0" smtClean="0">
                        <a:latin typeface="Cambria Math" panose="02040503050406030204" pitchFamily="18" charset="0"/>
                      </a:rPr>
                      <m:t>arcmin</m:t>
                    </m:r>
                  </m:oMath>
                </a14:m>
                <a:endParaRPr lang="en-GB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arcmin</m:t>
                          </m:r>
                        </m:fName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60 </m:t>
                      </m:r>
                      <m:r>
                        <m:rPr>
                          <m:sty m:val="p"/>
                        </m:rPr>
                        <a:rPr lang="en-GB" sz="4000" b="0" i="0" smtClean="0">
                          <a:latin typeface="Cambria Math" panose="02040503050406030204" pitchFamily="18" charset="0"/>
                        </a:rPr>
                        <m:t>arcsec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D7413-6451-45D7-A47A-E4DE75DE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57" y="5358995"/>
                <a:ext cx="4949105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186F0A-847B-4CF2-B111-E6CAF93C7FF2}"/>
                  </a:ext>
                </a:extLst>
              </p:cNvPr>
              <p:cNvSpPr txBox="1"/>
              <p:nvPr/>
            </p:nvSpPr>
            <p:spPr>
              <a:xfrm>
                <a:off x="186224" y="297763"/>
                <a:ext cx="8166297" cy="1168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≈2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𝜋𝛼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8×</m:t>
                        </m:r>
                        <m:sSup>
                          <m:sSup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  <m:t>−8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4400" b="0" i="0" dirty="0" smtClean="0">
                            <a:latin typeface="Cambria Math" panose="02040503050406030204" pitchFamily="18" charset="0"/>
                          </a:rPr>
                          <m:t>rad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4400" b="0" i="0" dirty="0" smtClean="0">
                            <a:latin typeface="Cambria Math" panose="02040503050406030204" pitchFamily="18" charset="0"/>
                          </a:rPr>
                          <m:t>period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186F0A-847B-4CF2-B111-E6CAF93C7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24" y="297763"/>
                <a:ext cx="8166297" cy="1168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FAC3A2-2731-4B68-8FC0-43703CACCDC5}"/>
                  </a:ext>
                </a:extLst>
              </p:cNvPr>
              <p:cNvSpPr txBox="1"/>
              <p:nvPr/>
            </p:nvSpPr>
            <p:spPr>
              <a:xfrm>
                <a:off x="8452034" y="162469"/>
                <a:ext cx="3648528" cy="12772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3600" dirty="0"/>
                  <a:t>Mercury’s Period:</a:t>
                </a: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=88</m:t>
                    </m:r>
                  </m:oMath>
                </a14:m>
                <a:r>
                  <a:rPr lang="en-GB" sz="3600" b="0" dirty="0"/>
                  <a:t> Earth Days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FAC3A2-2731-4B68-8FC0-43703CACC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034" y="162469"/>
                <a:ext cx="3648528" cy="1277273"/>
              </a:xfrm>
              <a:prstGeom prst="rect">
                <a:avLst/>
              </a:prstGeom>
              <a:blipFill>
                <a:blip r:embed="rId7"/>
                <a:stretch>
                  <a:fillRect l="-4463" t="-5581" r="-4132" b="-1581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3CEA22F-E06B-41E4-A4BC-D65388BB10E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17880" y="1305000"/>
              <a:ext cx="2614320" cy="77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3CEA22F-E06B-41E4-A4BC-D65388BB10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08520" y="1295640"/>
                <a:ext cx="2633040" cy="95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94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31"/>
    </mc:Choice>
    <mc:Fallback xmlns="">
      <p:transition spd="slow" advTm="18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/>
      <p:bldP spid="7" grpId="0" animBg="1"/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53327C-F45F-47D2-A6C0-D86A6DBC7B01}"/>
                  </a:ext>
                </a:extLst>
              </p:cNvPr>
              <p:cNvSpPr txBox="1"/>
              <p:nvPr/>
            </p:nvSpPr>
            <p:spPr>
              <a:xfrm>
                <a:off x="1818403" y="5446070"/>
                <a:ext cx="8555193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5600−</m:t>
                      </m:r>
                      <m:r>
                        <a:rPr lang="en-GB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5557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53327C-F45F-47D2-A6C0-D86A6DBC7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403" y="5446070"/>
                <a:ext cx="8555193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B750E4-01A9-40A1-B427-C904B549EBEA}"/>
                  </a:ext>
                </a:extLst>
              </p:cNvPr>
              <p:cNvSpPr txBox="1"/>
              <p:nvPr/>
            </p:nvSpPr>
            <p:spPr>
              <a:xfrm>
                <a:off x="147485" y="1815606"/>
                <a:ext cx="1216250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6000" b="0" dirty="0"/>
                  <a:t>Observed shift: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5600 </m:t>
                    </m:r>
                    <m:r>
                      <m:rPr>
                        <m:sty m:val="p"/>
                      </m:rPr>
                      <a:rPr lang="en-GB" sz="6000" b="0" i="0" smtClean="0">
                        <a:latin typeface="Cambria Math" panose="02040503050406030204" pitchFamily="18" charset="0"/>
                      </a:rPr>
                      <m:t>arcsec</m:t>
                    </m:r>
                    <m:r>
                      <a:rPr lang="en-GB" sz="60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GB" sz="6000" b="0" i="0" smtClean="0">
                        <a:latin typeface="Cambria Math" panose="02040503050406030204" pitchFamily="18" charset="0"/>
                      </a:rPr>
                      <m:t>century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B750E4-01A9-40A1-B427-C904B549E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1815606"/>
                <a:ext cx="12162503" cy="1015663"/>
              </a:xfrm>
              <a:prstGeom prst="rect">
                <a:avLst/>
              </a:prstGeom>
              <a:blipFill>
                <a:blip r:embed="rId4"/>
                <a:stretch>
                  <a:fillRect l="-3008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68FD8E-D320-479F-BE74-572DC8CA7F2A}"/>
                  </a:ext>
                </a:extLst>
              </p:cNvPr>
              <p:cNvSpPr txBox="1"/>
              <p:nvPr/>
            </p:nvSpPr>
            <p:spPr>
              <a:xfrm>
                <a:off x="147485" y="4004810"/>
                <a:ext cx="1216250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6000" b="0" dirty="0">
                    <a:solidFill>
                      <a:srgbClr val="C00000"/>
                    </a:solidFill>
                  </a:rPr>
                  <a:t>G.R. effects: </a:t>
                </a:r>
                <a14:m>
                  <m:oMath xmlns:m="http://schemas.openxmlformats.org/officeDocument/2006/math">
                    <m:r>
                      <a:rPr lang="en-GB" sz="6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GB" sz="6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  43 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arcsec</m:t>
                    </m:r>
                    <m:r>
                      <a:rPr lang="en-GB" sz="6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century</m:t>
                    </m:r>
                  </m:oMath>
                </a14:m>
                <a:endParaRPr lang="en-CA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68FD8E-D320-479F-BE74-572DC8CA7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4004810"/>
                <a:ext cx="12162503" cy="1015663"/>
              </a:xfrm>
              <a:prstGeom prst="rect">
                <a:avLst/>
              </a:prstGeom>
              <a:blipFill>
                <a:blip r:embed="rId5"/>
                <a:stretch>
                  <a:fillRect l="-3008" t="-18563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382D14-1CE5-4EFD-B139-0B79190AE7F8}"/>
                  </a:ext>
                </a:extLst>
              </p:cNvPr>
              <p:cNvSpPr txBox="1"/>
              <p:nvPr/>
            </p:nvSpPr>
            <p:spPr>
              <a:xfrm>
                <a:off x="147485" y="2910208"/>
                <a:ext cx="1216250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6000" b="0" dirty="0">
                    <a:solidFill>
                      <a:srgbClr val="002060"/>
                    </a:solidFill>
                  </a:rPr>
                  <a:t>Other planets: 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5557  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arcsec</m:t>
                    </m:r>
                    <m:r>
                      <a:rPr lang="en-GB" sz="6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century</m:t>
                    </m:r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382D14-1CE5-4EFD-B139-0B79190AE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2910208"/>
                <a:ext cx="12162503" cy="1015663"/>
              </a:xfrm>
              <a:prstGeom prst="rect">
                <a:avLst/>
              </a:prstGeom>
              <a:blipFill>
                <a:blip r:embed="rId6"/>
                <a:stretch>
                  <a:fillRect l="-3008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E47EC4C-AA23-435C-BC19-11C8623B59D8}"/>
              </a:ext>
            </a:extLst>
          </p:cNvPr>
          <p:cNvSpPr txBox="1"/>
          <p:nvPr/>
        </p:nvSpPr>
        <p:spPr>
          <a:xfrm>
            <a:off x="0" y="-4702"/>
            <a:ext cx="929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Perihelion Shift (Mercury)</a:t>
            </a:r>
            <a:endParaRPr lang="en-CA" sz="6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D5FE7D-A7BD-4D1D-94E2-1D88D9C66B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72640" y="6512040"/>
              <a:ext cx="1349640" cy="31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D5FE7D-A7BD-4D1D-94E2-1D88D9C66B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3280" y="6502680"/>
                <a:ext cx="1368360" cy="330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843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24"/>
    </mc:Choice>
    <mc:Fallback xmlns="">
      <p:transition spd="slow" advTm="25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  <p:bldP spid="6" grpId="0" uiExpand="1" build="p"/>
      <p:bldP spid="7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1.3|2.1|3.3|4.7|2.1|4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2.6|3.1|1.6|4.7|4.7|5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5|1.1|4.8|3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6|0.6|1.1|4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8.5|0.7|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2.2|3.1|1.7|0.8|1.5|2.7|6.8|9.9|8.9|14.3|5.4|3.9|11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2.2|3.1|1.7|0.8|1.5|2.7|6.8|9.9|8.9|14.3|5.4|3.9|1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7|4.1|5.1|7|5.2|11.2|6.9|2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|2.1|28.3|1.7|4.3|14.4|4.1|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9.3|3|1.2|3.8|3.5|14.3|0.8|0.6|15.4|2.2|6.6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18.5|1.2|0.9|1.9|1.2|2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9|1.2|22.3|1.9|4.5|18.1|2.6|5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5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8|9.2|1.7|2.8|4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6.4|3.5|2.8|1.5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6|0.4|0.3|3.9|0.7|0.4|0.6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6|1.3|1.5|2|1.2|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4|0.5|4.1|0.4|0.4|4|0.3|0.3|0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3|3.4|0.5|0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.7|4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6|2.9|3.7|4.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23.3|5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1.2|3.4|13.2|3.2|14.4|3.4|29.9|13.5|1.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9|0.9|4.6|4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8|3.1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6|1.3|1.5|2|1.2|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7|1.7|1.2|5.9|3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6|1.1|1.6|5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5.5|1.6|4.6|14|2.9|3.3|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4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1|1.6|1|4.3|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3.5|0.9|6.8|1.8|1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3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7.6|28.2|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7|3.3|1.9|5.5|3.2|4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3|7|4.6|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3.5|3.3|0.9|1.2|4.7|4.6|0.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5.4|2.5|3.6|9.4|12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|3|3.2|3.3|11.4|7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.2|1.5|1.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0.8|5.5|16.7|4.1|18.4|4.5|6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5|12.6|1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8|4|0.7|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0|3.9|1.8|2.1|15.8|2.4|10|3.2|6.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8.6|0.9|1.3|6.3|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8.6|0.9|1.3|6.3|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4.8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8|2.1|6.5|5.3|3.6|1.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1.3|5.2|2.1|3.9|9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6|1.5|5.2|4.1|7.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4|10.5|1.9|1.5|5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4.7|2.9|3.7|7.2|9.6|5.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7.1|1|2.4|0.9|1.8|1.5|2.1|3.1|3.8|5.9|2.2|1.2|4|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4|0.7|1.1|1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1.6|1.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0.8|1.5|3.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4|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8.9|4.3|9.4|0.8|1.2|0.8|2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2|1.2|1.1|3.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4.7|2.9|3.7|7.2|9.6|5.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7|3.3|1.9|5.5|3.2|4.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1.3|2.1|3.3|4.7|2.1|4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3|2.2|8|5.1|8.4|3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7|1.5|1.4|6.8|2.7|0.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8|5.3|1.4|1|4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2|2.7|2.5|1.4|9.3|11.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3|7.3|1.3|1|1|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7|1.3|4.3|2.2|1|11.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9.2|1.7|6.1|2.9|17|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9|4.5|0.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1.5|0.5|1.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8|2.1|4.8|4.1|2.1|9.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4|0.8|4.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7|1.5|1.5|2.2|1|0.9|0.5|3.1|1.5|3.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4|1.9|6.1|5.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3|4.5|0.8|0.9|2|4.5|2.3|2.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1.9|1.3|0.5|4.8|1.3|2.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1|1.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|1.7|5.6|0.7|0.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6|3.8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24133</TotalTime>
  <Words>5274</Words>
  <Application>Microsoft Office PowerPoint</Application>
  <PresentationFormat>Widescreen</PresentationFormat>
  <Paragraphs>858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Relativity 108: Schwarzschild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Relativity 108: Schwarzschild Solution</dc:title>
  <dc:creator>Chris D</dc:creator>
  <cp:lastModifiedBy>Chris D</cp:lastModifiedBy>
  <cp:revision>52</cp:revision>
  <dcterms:created xsi:type="dcterms:W3CDTF">2021-10-12T05:49:01Z</dcterms:created>
  <dcterms:modified xsi:type="dcterms:W3CDTF">2022-09-12T02:09:50Z</dcterms:modified>
</cp:coreProperties>
</file>